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56" autoAdjust="0"/>
  </p:normalViewPr>
  <p:slideViewPr>
    <p:cSldViewPr>
      <p:cViewPr varScale="1">
        <p:scale>
          <a:sx n="47" d="100"/>
          <a:sy n="47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386C5-9368-466A-91F2-0E2E43D89032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E4DB2-2AA2-446C-9098-DAB3CB8102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4DB2-2AA2-446C-9098-DAB3CB81025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4DB2-2AA2-446C-9098-DAB3CB81025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4DB2-2AA2-446C-9098-DAB3CB81025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4DB2-2AA2-446C-9098-DAB3CB81025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4DB2-2AA2-446C-9098-DAB3CB81025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4DB2-2AA2-446C-9098-DAB3CB81025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4DB2-2AA2-446C-9098-DAB3CB81025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4DB2-2AA2-446C-9098-DAB3CB81025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2582-4151-4D47-8345-8D0D7072C99C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4ADB1-EFE8-4806-8AA2-F345B90C5B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Charles-Louis de </a:t>
            </a:r>
            <a:r>
              <a:rPr lang="fr-FR" b="1" dirty="0" err="1"/>
              <a:t>Secondat</a:t>
            </a:r>
            <a:r>
              <a:rPr lang="fr-FR" b="1" dirty="0"/>
              <a:t>, baron de La </a:t>
            </a:r>
            <a:r>
              <a:rPr lang="fr-FR" b="1" dirty="0" err="1"/>
              <a:t>Brède</a:t>
            </a:r>
            <a:r>
              <a:rPr lang="fr-FR" b="1" dirty="0"/>
              <a:t> et de </a:t>
            </a:r>
            <a:r>
              <a:rPr lang="fr-FR" sz="4900" b="1" dirty="0"/>
              <a:t>Montesquieu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1689-1755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upload.wikimedia.org/wikipedia/commons/thumb/6/62/Chateau_la_brede.jpg/180px-Chateau_la_bre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14400"/>
            <a:ext cx="5852159" cy="43891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5638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Chateau de la Brede, Southwest France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e/e4/Charles_Montesquieu.jpg/200px-Charles_Montesquie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04800"/>
            <a:ext cx="1905000" cy="2876551"/>
          </a:xfrm>
          <a:prstGeom prst="rect">
            <a:avLst/>
          </a:prstGeom>
          <a:noFill/>
        </p:spPr>
      </p:pic>
      <p:pic>
        <p:nvPicPr>
          <p:cNvPr id="2052" name="Picture 4" descr="See full size image"/>
          <p:cNvPicPr>
            <a:picLocks noChangeAspect="1" noChangeArrowheads="1"/>
          </p:cNvPicPr>
          <p:nvPr/>
        </p:nvPicPr>
        <p:blipFill>
          <a:blip r:embed="rId4" cstate="print">
            <a:lum contrast="18000"/>
          </a:blip>
          <a:srcRect/>
          <a:stretch>
            <a:fillRect/>
          </a:stretch>
        </p:blipFill>
        <p:spPr bwMode="auto">
          <a:xfrm>
            <a:off x="762000" y="533400"/>
            <a:ext cx="1929959" cy="2926080"/>
          </a:xfrm>
          <a:prstGeom prst="rect">
            <a:avLst/>
          </a:prstGeom>
          <a:noFill/>
        </p:spPr>
      </p:pic>
      <p:pic>
        <p:nvPicPr>
          <p:cNvPr id="2054" name="Picture 6" descr="http://t3.gstatic.com/images?q=tbn:iq8_Xi12Mv6reM:http://blogsocinova.fcsh.unl.pt/djustino/files/montesquie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581400"/>
            <a:ext cx="1993660" cy="2651760"/>
          </a:xfrm>
          <a:prstGeom prst="rect">
            <a:avLst/>
          </a:prstGeom>
          <a:noFill/>
        </p:spPr>
      </p:pic>
      <p:pic>
        <p:nvPicPr>
          <p:cNvPr id="2056" name="Picture 8" descr="http://www.hardbean.net/images/Charles%20de%20Secondat%20Montesquieu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762000"/>
            <a:ext cx="2532186" cy="2468880"/>
          </a:xfrm>
          <a:prstGeom prst="rect">
            <a:avLst/>
          </a:prstGeom>
          <a:noFill/>
        </p:spPr>
      </p:pic>
      <p:pic>
        <p:nvPicPr>
          <p:cNvPr id="2058" name="Picture 10" descr="http://t0.gstatic.com/images?q=tbn:VBYwtCqFMvN91M:http://www.christies.com/lotfinderimages/d52211/d5221151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429000"/>
            <a:ext cx="3407299" cy="2834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site-magister.com/car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752600"/>
            <a:ext cx="5534025" cy="3209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Usbek</a:t>
            </a:r>
            <a:r>
              <a:rPr lang="en-US" b="1" dirty="0" smtClean="0"/>
              <a:t> – Persian nobleman</a:t>
            </a:r>
          </a:p>
          <a:p>
            <a:r>
              <a:rPr lang="en-US" b="1" dirty="0" smtClean="0"/>
              <a:t>Chief black eunuch – in charge of harem during  </a:t>
            </a:r>
            <a:r>
              <a:rPr lang="en-US" b="1" dirty="0" err="1" smtClean="0"/>
              <a:t>Usbek's</a:t>
            </a:r>
            <a:r>
              <a:rPr lang="en-US" b="1" dirty="0" smtClean="0"/>
              <a:t> absence</a:t>
            </a:r>
          </a:p>
          <a:p>
            <a:r>
              <a:rPr lang="en-US" b="1" dirty="0" smtClean="0"/>
              <a:t>Rica – </a:t>
            </a:r>
            <a:r>
              <a:rPr lang="en-US" b="1" dirty="0" err="1" smtClean="0"/>
              <a:t>Usbek’s</a:t>
            </a:r>
            <a:r>
              <a:rPr lang="en-US" b="1" dirty="0" smtClean="0"/>
              <a:t> travel companion</a:t>
            </a:r>
          </a:p>
          <a:p>
            <a:r>
              <a:rPr lang="en-US" b="1" dirty="0" err="1" smtClean="0"/>
              <a:t>Zachi</a:t>
            </a:r>
            <a:r>
              <a:rPr lang="en-US" b="1" dirty="0" smtClean="0"/>
              <a:t>, </a:t>
            </a:r>
            <a:r>
              <a:rPr lang="en-US" b="1" dirty="0" err="1" smtClean="0"/>
              <a:t>Zephis</a:t>
            </a:r>
            <a:r>
              <a:rPr lang="en-US" b="1" dirty="0" smtClean="0"/>
              <a:t>, Fatima, Roxanna, </a:t>
            </a:r>
            <a:r>
              <a:rPr lang="en-US" b="1" dirty="0" err="1" smtClean="0"/>
              <a:t>Zelis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- wives of </a:t>
            </a:r>
            <a:r>
              <a:rPr lang="en-US" b="1" dirty="0" err="1" smtClean="0"/>
              <a:t>Usbek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 smtClean="0"/>
              <a:t>Montesquieu: Biography</a:t>
            </a:r>
          </a:p>
          <a:p>
            <a:pPr lvl="1"/>
            <a:r>
              <a:rPr lang="en-US" b="1" dirty="0" smtClean="0"/>
              <a:t>Style and genre of the PL</a:t>
            </a:r>
          </a:p>
          <a:p>
            <a:r>
              <a:rPr lang="en-US" b="1" dirty="0" smtClean="0"/>
              <a:t>Relation of Spirit of the Laws and PL</a:t>
            </a:r>
          </a:p>
          <a:p>
            <a:pPr lvl="1"/>
            <a:r>
              <a:rPr lang="en-US" b="1" dirty="0" smtClean="0"/>
              <a:t>Despotism</a:t>
            </a:r>
          </a:p>
          <a:p>
            <a:pPr lvl="1"/>
            <a:r>
              <a:rPr lang="en-US" b="1" dirty="0" smtClean="0"/>
              <a:t>Law</a:t>
            </a:r>
          </a:p>
          <a:p>
            <a:pPr lvl="1"/>
            <a:r>
              <a:rPr lang="en-US" b="1" dirty="0" smtClean="0"/>
              <a:t>Turkish model</a:t>
            </a:r>
          </a:p>
          <a:p>
            <a:r>
              <a:rPr lang="en-US" b="1" dirty="0" smtClean="0"/>
              <a:t>Worst is to live in fear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dirty="0" smtClean="0"/>
              <a:t>Persian Letters</a:t>
            </a:r>
          </a:p>
          <a:p>
            <a:pPr lvl="1"/>
            <a:r>
              <a:rPr lang="en-US" b="1" dirty="0" smtClean="0"/>
              <a:t>Two themes: </a:t>
            </a:r>
          </a:p>
          <a:p>
            <a:pPr lvl="2"/>
            <a:r>
              <a:rPr lang="en-US" b="1" dirty="0" smtClean="0"/>
              <a:t>How people deceive themselves</a:t>
            </a:r>
          </a:p>
          <a:p>
            <a:pPr lvl="2"/>
            <a:r>
              <a:rPr lang="en-US" b="1" dirty="0"/>
              <a:t>a</a:t>
            </a:r>
            <a:r>
              <a:rPr lang="en-US" b="1" dirty="0" smtClean="0"/>
              <a:t>rbitrariness of power is visible only to those on whom it is inflicted	</a:t>
            </a:r>
          </a:p>
          <a:p>
            <a:pPr lvl="1"/>
            <a:r>
              <a:rPr lang="en-US" b="1" dirty="0" smtClean="0"/>
              <a:t>Why a novel of letters about foreigners?</a:t>
            </a:r>
          </a:p>
          <a:p>
            <a:r>
              <a:rPr lang="en-US" b="1" dirty="0" err="1" smtClean="0"/>
              <a:t>Usbek</a:t>
            </a:r>
            <a:endParaRPr lang="en-US" b="1" dirty="0" smtClean="0"/>
          </a:p>
          <a:p>
            <a:pPr lvl="1"/>
            <a:r>
              <a:rPr lang="en-US" b="1" dirty="0" smtClean="0"/>
              <a:t>Religious man seeking enlightenment</a:t>
            </a:r>
          </a:p>
          <a:p>
            <a:pPr lvl="1"/>
            <a:r>
              <a:rPr lang="en-US" b="1" dirty="0" smtClean="0"/>
              <a:t>Lack of true conversation</a:t>
            </a:r>
          </a:p>
          <a:p>
            <a:endParaRPr lang="en-US" b="1" dirty="0" smtClean="0"/>
          </a:p>
          <a:p>
            <a:pPr lvl="2"/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b="1" dirty="0" smtClean="0"/>
              <a:t>Questions of PL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is happiness and why is it rare?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Who is happy?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Which human bonds work and which do not?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Ideal despotism and its fantasy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French institutions and their insanity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meaning of tyranny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148</Words>
  <Application>Microsoft Office PowerPoint</Application>
  <PresentationFormat>On-screen Show (4:3)</PresentationFormat>
  <Paragraphs>40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Charles-Louis de Secondat, baron de La Brède et de Montesquieu</vt:lpstr>
      <vt:lpstr>Slide 2</vt:lpstr>
      <vt:lpstr>Slide 3</vt:lpstr>
      <vt:lpstr>Slide 4</vt:lpstr>
      <vt:lpstr>Main Players</vt:lpstr>
      <vt:lpstr> </vt:lpstr>
      <vt:lpstr> </vt:lpstr>
      <vt:lpstr>Questions of PL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Charles-Louis de Secondat, baron de La Brède et de Montesquieu</dc:title>
  <dc:creator>Tracy B Stong</dc:creator>
  <cp:lastModifiedBy>Tracy B Stong</cp:lastModifiedBy>
  <cp:revision>3</cp:revision>
  <dcterms:created xsi:type="dcterms:W3CDTF">2010-02-15T18:55:24Z</dcterms:created>
  <dcterms:modified xsi:type="dcterms:W3CDTF">2010-02-15T20:13:38Z</dcterms:modified>
</cp:coreProperties>
</file>