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2.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0" name="Shape 60"/>
        <p:cNvGrpSpPr/>
        <p:nvPr/>
      </p:nvGrpSpPr>
      <p:grpSpPr>
        <a:xfrm>
          <a:off y="0" x="0"/>
          <a:ext cy="0" cx="0"/>
          <a:chOff y="0" x="0"/>
          <a:chExt cy="0" cx="0"/>
        </a:xfrm>
      </p:grpSpPr>
      <p:sp>
        <p:nvSpPr>
          <p:cNvPr id="61" name="Shape 61"/>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62" name="Shape 6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6" name="Shape 116"/>
        <p:cNvGrpSpPr/>
        <p:nvPr/>
      </p:nvGrpSpPr>
      <p:grpSpPr>
        <a:xfrm>
          <a:off y="0" x="0"/>
          <a:ext cy="0" cx="0"/>
          <a:chOff y="0" x="0"/>
          <a:chExt cy="0" cx="0"/>
        </a:xfrm>
      </p:grpSpPr>
      <p:sp>
        <p:nvSpPr>
          <p:cNvPr id="117" name="Shape 11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8" name="Shape 11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3" name="Shape 123"/>
        <p:cNvGrpSpPr/>
        <p:nvPr/>
      </p:nvGrpSpPr>
      <p:grpSpPr>
        <a:xfrm>
          <a:off y="0" x="0"/>
          <a:ext cy="0" cx="0"/>
          <a:chOff y="0" x="0"/>
          <a:chExt cy="0" cx="0"/>
        </a:xfrm>
      </p:grpSpPr>
      <p:sp>
        <p:nvSpPr>
          <p:cNvPr id="124" name="Shape 12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5" name="Shape 12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0" name="Shape 130"/>
        <p:cNvGrpSpPr/>
        <p:nvPr/>
      </p:nvGrpSpPr>
      <p:grpSpPr>
        <a:xfrm>
          <a:off y="0" x="0"/>
          <a:ext cy="0" cx="0"/>
          <a:chOff y="0" x="0"/>
          <a:chExt cy="0" cx="0"/>
        </a:xfrm>
      </p:grpSpPr>
      <p:sp>
        <p:nvSpPr>
          <p:cNvPr id="131" name="Shape 13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2" name="Shape 13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7" name="Shape 137"/>
        <p:cNvGrpSpPr/>
        <p:nvPr/>
      </p:nvGrpSpPr>
      <p:grpSpPr>
        <a:xfrm>
          <a:off y="0" x="0"/>
          <a:ext cy="0" cx="0"/>
          <a:chOff y="0" x="0"/>
          <a:chExt cy="0" cx="0"/>
        </a:xfrm>
      </p:grpSpPr>
      <p:sp>
        <p:nvSpPr>
          <p:cNvPr id="138" name="Shape 13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9" name="Shape 13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3" name="Shape 143"/>
        <p:cNvGrpSpPr/>
        <p:nvPr/>
      </p:nvGrpSpPr>
      <p:grpSpPr>
        <a:xfrm>
          <a:off y="0" x="0"/>
          <a:ext cy="0" cx="0"/>
          <a:chOff y="0" x="0"/>
          <a:chExt cy="0" cx="0"/>
        </a:xfrm>
      </p:grpSpPr>
      <p:sp>
        <p:nvSpPr>
          <p:cNvPr id="144" name="Shape 14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5" name="Shape 14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9" name="Shape 149"/>
        <p:cNvGrpSpPr/>
        <p:nvPr/>
      </p:nvGrpSpPr>
      <p:grpSpPr>
        <a:xfrm>
          <a:off y="0" x="0"/>
          <a:ext cy="0" cx="0"/>
          <a:chOff y="0" x="0"/>
          <a:chExt cy="0" cx="0"/>
        </a:xfrm>
      </p:grpSpPr>
      <p:sp>
        <p:nvSpPr>
          <p:cNvPr id="150" name="Shape 15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1" name="Shape 15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5" name="Shape 155"/>
        <p:cNvGrpSpPr/>
        <p:nvPr/>
      </p:nvGrpSpPr>
      <p:grpSpPr>
        <a:xfrm>
          <a:off y="0" x="0"/>
          <a:ext cy="0" cx="0"/>
          <a:chOff y="0" x="0"/>
          <a:chExt cy="0" cx="0"/>
        </a:xfrm>
      </p:grpSpPr>
      <p:sp>
        <p:nvSpPr>
          <p:cNvPr id="156" name="Shape 15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7" name="Shape 15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1" name="Shape 161"/>
        <p:cNvGrpSpPr/>
        <p:nvPr/>
      </p:nvGrpSpPr>
      <p:grpSpPr>
        <a:xfrm>
          <a:off y="0" x="0"/>
          <a:ext cy="0" cx="0"/>
          <a:chOff y="0" x="0"/>
          <a:chExt cy="0" cx="0"/>
        </a:xfrm>
      </p:grpSpPr>
      <p:sp>
        <p:nvSpPr>
          <p:cNvPr id="162" name="Shape 16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3" name="Shape 16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7" name="Shape 167"/>
        <p:cNvGrpSpPr/>
        <p:nvPr/>
      </p:nvGrpSpPr>
      <p:grpSpPr>
        <a:xfrm>
          <a:off y="0" x="0"/>
          <a:ext cy="0" cx="0"/>
          <a:chOff y="0" x="0"/>
          <a:chExt cy="0" cx="0"/>
        </a:xfrm>
      </p:grpSpPr>
      <p:sp>
        <p:nvSpPr>
          <p:cNvPr id="168" name="Shape 16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9" name="Shape 16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3" name="Shape 173"/>
        <p:cNvGrpSpPr/>
        <p:nvPr/>
      </p:nvGrpSpPr>
      <p:grpSpPr>
        <a:xfrm>
          <a:off y="0" x="0"/>
          <a:ext cy="0" cx="0"/>
          <a:chOff y="0" x="0"/>
          <a:chExt cy="0" cx="0"/>
        </a:xfrm>
      </p:grpSpPr>
      <p:sp>
        <p:nvSpPr>
          <p:cNvPr id="174" name="Shape 17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75" name="Shape 17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5" name="Shape 65"/>
        <p:cNvGrpSpPr/>
        <p:nvPr/>
      </p:nvGrpSpPr>
      <p:grpSpPr>
        <a:xfrm>
          <a:off y="0" x="0"/>
          <a:ext cy="0" cx="0"/>
          <a:chOff y="0" x="0"/>
          <a:chExt cy="0" cx="0"/>
        </a:xfrm>
      </p:grpSpPr>
      <p:sp>
        <p:nvSpPr>
          <p:cNvPr id="66" name="Shape 6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7" name="Shape 6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0" name="Shape 180"/>
        <p:cNvGrpSpPr/>
        <p:nvPr/>
      </p:nvGrpSpPr>
      <p:grpSpPr>
        <a:xfrm>
          <a:off y="0" x="0"/>
          <a:ext cy="0" cx="0"/>
          <a:chOff y="0" x="0"/>
          <a:chExt cy="0" cx="0"/>
        </a:xfrm>
      </p:grpSpPr>
      <p:sp>
        <p:nvSpPr>
          <p:cNvPr id="181" name="Shape 18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2" name="Shape 18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6" name="Shape 186"/>
        <p:cNvGrpSpPr/>
        <p:nvPr/>
      </p:nvGrpSpPr>
      <p:grpSpPr>
        <a:xfrm>
          <a:off y="0" x="0"/>
          <a:ext cy="0" cx="0"/>
          <a:chOff y="0" x="0"/>
          <a:chExt cy="0" cx="0"/>
        </a:xfrm>
      </p:grpSpPr>
      <p:sp>
        <p:nvSpPr>
          <p:cNvPr id="187" name="Shape 18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8" name="Shape 18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2" name="Shape 192"/>
        <p:cNvGrpSpPr/>
        <p:nvPr/>
      </p:nvGrpSpPr>
      <p:grpSpPr>
        <a:xfrm>
          <a:off y="0" x="0"/>
          <a:ext cy="0" cx="0"/>
          <a:chOff y="0" x="0"/>
          <a:chExt cy="0" cx="0"/>
        </a:xfrm>
      </p:grpSpPr>
      <p:sp>
        <p:nvSpPr>
          <p:cNvPr id="193" name="Shape 19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4" name="Shape 19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8" name="Shape 198"/>
        <p:cNvGrpSpPr/>
        <p:nvPr/>
      </p:nvGrpSpPr>
      <p:grpSpPr>
        <a:xfrm>
          <a:off y="0" x="0"/>
          <a:ext cy="0" cx="0"/>
          <a:chOff y="0" x="0"/>
          <a:chExt cy="0" cx="0"/>
        </a:xfrm>
      </p:grpSpPr>
      <p:sp>
        <p:nvSpPr>
          <p:cNvPr id="199" name="Shape 19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200" name="Shape 20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1" name="Shape 71"/>
        <p:cNvGrpSpPr/>
        <p:nvPr/>
      </p:nvGrpSpPr>
      <p:grpSpPr>
        <a:xfrm>
          <a:off y="0" x="0"/>
          <a:ext cy="0" cx="0"/>
          <a:chOff y="0" x="0"/>
          <a:chExt cy="0" cx="0"/>
        </a:xfrm>
      </p:grpSpPr>
      <p:sp>
        <p:nvSpPr>
          <p:cNvPr id="72" name="Shape 7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3" name="Shape 7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7" name="Shape 77"/>
        <p:cNvGrpSpPr/>
        <p:nvPr/>
      </p:nvGrpSpPr>
      <p:grpSpPr>
        <a:xfrm>
          <a:off y="0" x="0"/>
          <a:ext cy="0" cx="0"/>
          <a:chOff y="0" x="0"/>
          <a:chExt cy="0" cx="0"/>
        </a:xfrm>
      </p:grpSpPr>
      <p:sp>
        <p:nvSpPr>
          <p:cNvPr id="78" name="Shape 7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9" name="Shape 7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3" name="Shape 83"/>
        <p:cNvGrpSpPr/>
        <p:nvPr/>
      </p:nvGrpSpPr>
      <p:grpSpPr>
        <a:xfrm>
          <a:off y="0" x="0"/>
          <a:ext cy="0" cx="0"/>
          <a:chOff y="0" x="0"/>
          <a:chExt cy="0" cx="0"/>
        </a:xfrm>
      </p:grpSpPr>
      <p:sp>
        <p:nvSpPr>
          <p:cNvPr id="84" name="Shape 8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5" name="Shape 8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9" name="Shape 89"/>
        <p:cNvGrpSpPr/>
        <p:nvPr/>
      </p:nvGrpSpPr>
      <p:grpSpPr>
        <a:xfrm>
          <a:off y="0" x="0"/>
          <a:ext cy="0" cx="0"/>
          <a:chOff y="0" x="0"/>
          <a:chExt cy="0" cx="0"/>
        </a:xfrm>
      </p:grpSpPr>
      <p:sp>
        <p:nvSpPr>
          <p:cNvPr id="90" name="Shape 9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1" name="Shape 9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5" name="Shape 95"/>
        <p:cNvGrpSpPr/>
        <p:nvPr/>
      </p:nvGrpSpPr>
      <p:grpSpPr>
        <a:xfrm>
          <a:off y="0" x="0"/>
          <a:ext cy="0" cx="0"/>
          <a:chOff y="0" x="0"/>
          <a:chExt cy="0" cx="0"/>
        </a:xfrm>
      </p:grpSpPr>
      <p:sp>
        <p:nvSpPr>
          <p:cNvPr id="96" name="Shape 9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7" name="Shape 9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1" name="Shape 101"/>
        <p:cNvGrpSpPr/>
        <p:nvPr/>
      </p:nvGrpSpPr>
      <p:grpSpPr>
        <a:xfrm>
          <a:off y="0" x="0"/>
          <a:ext cy="0" cx="0"/>
          <a:chOff y="0" x="0"/>
          <a:chExt cy="0" cx="0"/>
        </a:xfrm>
      </p:grpSpPr>
      <p:sp>
        <p:nvSpPr>
          <p:cNvPr id="102" name="Shape 10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3" name="Shape 10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8" name="Shape 108"/>
        <p:cNvGrpSpPr/>
        <p:nvPr/>
      </p:nvGrpSpPr>
      <p:grpSpPr>
        <a:xfrm>
          <a:off y="0" x="0"/>
          <a:ext cy="0" cx="0"/>
          <a:chOff y="0" x="0"/>
          <a:chExt cy="0" cx="0"/>
        </a:xfrm>
      </p:grpSpPr>
      <p:sp>
        <p:nvSpPr>
          <p:cNvPr id="109" name="Shape 10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0" name="Shape 11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8" name="Shape 8"/>
        <p:cNvGrpSpPr/>
        <p:nvPr/>
      </p:nvGrpSpPr>
      <p:grpSpPr>
        <a:xfrm>
          <a:off y="0" x="0"/>
          <a:ext cy="0" cx="0"/>
          <a:chOff y="0" x="0"/>
          <a:chExt cy="0" cx="0"/>
        </a:xfrm>
      </p:grpSpPr>
      <p:sp>
        <p:nvSpPr>
          <p:cNvPr id="9" name="Shape 9"/>
          <p:cNvSpPr txBox="1"/>
          <p:nvPr>
            <p:ph type="ctrTitle"/>
          </p:nvPr>
        </p:nvSpPr>
        <p:spPr>
          <a:xfrm>
            <a:off y="1395412" x="685800"/>
            <a:ext cy="1470000" cx="7772400"/>
          </a:xfrm>
          <a:prstGeom prst="rect">
            <a:avLst/>
          </a:prstGeom>
          <a:noFill/>
          <a:ln>
            <a:noFill/>
          </a:ln>
        </p:spPr>
        <p:txBody>
          <a:bodyPr bIns="91425" rIns="91425" lIns="91425" tIns="91425" anchor="b" anchorCtr="0"/>
          <a:lstStyle>
            <a:lvl1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1pPr>
            <a:lvl2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2pPr>
            <a:lvl3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3pPr>
            <a:lvl4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4pPr>
            <a:lvl5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5pPr>
            <a:lvl6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6pPr>
            <a:lvl7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7pPr>
            <a:lvl8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8pPr>
            <a:lvl9pPr algn="l" rtl="0" indent="304800" marL="0">
              <a:spcBef>
                <a:spcPts val="0"/>
              </a:spcBef>
              <a:buClr>
                <a:srgbClr val="FFA711"/>
              </a:buClr>
              <a:buSzPct val="100000"/>
              <a:buFont typeface="Georgia"/>
              <a:buNone/>
              <a:defRPr strike="noStrike" u="none" b="1" cap="none" baseline="0" sz="4800" i="0">
                <a:solidFill>
                  <a:srgbClr val="FFA711"/>
                </a:solidFill>
                <a:latin typeface="Georgia"/>
                <a:ea typeface="Georgia"/>
                <a:cs typeface="Georgia"/>
                <a:sym typeface="Georgia"/>
              </a:defRPr>
            </a:lvl9pPr>
          </a:lstStyle>
          <a:p/>
        </p:txBody>
      </p:sp>
      <p:sp>
        <p:nvSpPr>
          <p:cNvPr id="10" name="Shape 10"/>
          <p:cNvSpPr txBox="1"/>
          <p:nvPr>
            <p:ph idx="1" type="subTitle"/>
          </p:nvPr>
        </p:nvSpPr>
        <p:spPr>
          <a:xfrm>
            <a:off y="2910423" x="685800"/>
            <a:ext cy="1118399" cx="7772400"/>
          </a:xfrm>
          <a:prstGeom prst="rect">
            <a:avLst/>
          </a:prstGeom>
          <a:noFill/>
          <a:ln>
            <a:noFill/>
          </a:ln>
        </p:spPr>
        <p:txBody>
          <a:bodyPr bIns="91425" rIns="91425" lIns="91425" tIns="91425" anchor="t" anchorCtr="0"/>
          <a:lstStyle>
            <a:lvl1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1pPr>
            <a:lvl2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2pPr>
            <a:lvl3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3pPr>
            <a:lvl4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4pPr>
            <a:lvl5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5pPr>
            <a:lvl6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6pPr>
            <a:lvl7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7pPr>
            <a:lvl8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8pPr>
            <a:lvl9pPr algn="l" rtl="0" indent="203200" marL="0">
              <a:spcBef>
                <a:spcPts val="0"/>
              </a:spcBef>
              <a:buClr>
                <a:schemeClr val="lt2"/>
              </a:buClr>
              <a:buSzPct val="100000"/>
              <a:buFont typeface="Georgia"/>
              <a:buNone/>
              <a:defRPr strike="noStrike" u="none" b="0" cap="none" baseline="0" sz="3200" i="0">
                <a:solidFill>
                  <a:schemeClr val="lt2"/>
                </a:solidFill>
                <a:latin typeface="Georgia"/>
                <a:ea typeface="Georgia"/>
                <a:cs typeface="Georgia"/>
                <a:sym typeface="Georgia"/>
              </a:defRPr>
            </a:lvl9pPr>
          </a:lstStyle>
          <a:p/>
        </p:txBody>
      </p:sp>
      <p:grpSp>
        <p:nvGrpSpPr>
          <p:cNvPr id="11" name="Shape 11"/>
          <p:cNvGrpSpPr/>
          <p:nvPr/>
        </p:nvGrpSpPr>
        <p:grpSpPr>
          <a:xfrm>
            <a:off y="4615343" x="0"/>
            <a:ext cy="2197267" cx="9144000"/>
            <a:chOff y="3690482" x="0"/>
            <a:chExt cy="850171" cx="9144000"/>
          </a:xfrm>
        </p:grpSpPr>
        <p:sp>
          <p:nvSpPr>
            <p:cNvPr id="12" name="Shape 12"/>
            <p:cNvSpPr/>
            <p:nvPr/>
          </p:nvSpPr>
          <p:spPr>
            <a:xfrm>
              <a:off y="4419321" x="0"/>
              <a:ext cy="72000" cx="9144000"/>
            </a:xfrm>
            <a:prstGeom prst="rect">
              <a:avLst/>
            </a:prstGeom>
            <a:solidFill>
              <a:schemeClr val="lt2"/>
            </a:solidFill>
            <a:ln>
              <a:noFill/>
            </a:ln>
          </p:spPr>
          <p:txBody>
            <a:bodyPr bIns="45700" rIns="91425" lIns="91425" tIns="45700" anchor="t" anchorCtr="0">
              <a:noAutofit/>
            </a:bodyPr>
            <a:lstStyle/>
            <a:p/>
          </p:txBody>
        </p:sp>
        <p:sp>
          <p:nvSpPr>
            <p:cNvPr id="13" name="Shape 13"/>
            <p:cNvSpPr/>
            <p:nvPr/>
          </p:nvSpPr>
          <p:spPr>
            <a:xfrm>
              <a:off y="3774403" x="0"/>
              <a:ext cy="118500" cx="9144000"/>
            </a:xfrm>
            <a:prstGeom prst="rect">
              <a:avLst/>
            </a:prstGeom>
            <a:solidFill>
              <a:schemeClr val="accent3"/>
            </a:solidFill>
            <a:ln>
              <a:noFill/>
            </a:ln>
          </p:spPr>
          <p:txBody>
            <a:bodyPr bIns="45700" rIns="91425" lIns="91425" tIns="45700" anchor="t" anchorCtr="0">
              <a:noAutofit/>
            </a:bodyPr>
            <a:lstStyle/>
            <a:p/>
          </p:txBody>
        </p:sp>
        <p:sp>
          <p:nvSpPr>
            <p:cNvPr id="14" name="Shape 14"/>
            <p:cNvSpPr/>
            <p:nvPr/>
          </p:nvSpPr>
          <p:spPr>
            <a:xfrm>
              <a:off y="3875339" x="0"/>
              <a:ext cy="116699" cx="9144000"/>
            </a:xfrm>
            <a:prstGeom prst="rect">
              <a:avLst/>
            </a:prstGeom>
            <a:solidFill>
              <a:schemeClr val="accent4"/>
            </a:solidFill>
            <a:ln>
              <a:noFill/>
            </a:ln>
          </p:spPr>
          <p:txBody>
            <a:bodyPr bIns="45700" rIns="91425" lIns="91425" tIns="45700" anchor="t" anchorCtr="0">
              <a:noAutofit/>
            </a:bodyPr>
            <a:lstStyle/>
            <a:p/>
          </p:txBody>
        </p:sp>
        <p:sp>
          <p:nvSpPr>
            <p:cNvPr id="15" name="Shape 15"/>
            <p:cNvSpPr/>
            <p:nvPr/>
          </p:nvSpPr>
          <p:spPr>
            <a:xfrm>
              <a:off y="3956051" x="0"/>
              <a:ext cy="182400" cx="9144000"/>
            </a:xfrm>
            <a:prstGeom prst="rect">
              <a:avLst/>
            </a:prstGeom>
            <a:solidFill>
              <a:schemeClr val="accent5"/>
            </a:solidFill>
            <a:ln>
              <a:noFill/>
            </a:ln>
          </p:spPr>
          <p:txBody>
            <a:bodyPr bIns="45700" rIns="91425" lIns="91425" tIns="45700" anchor="t" anchorCtr="0">
              <a:noAutofit/>
            </a:bodyPr>
            <a:lstStyle/>
            <a:p/>
          </p:txBody>
        </p:sp>
        <p:sp>
          <p:nvSpPr>
            <p:cNvPr id="16" name="Shape 16"/>
            <p:cNvSpPr/>
            <p:nvPr/>
          </p:nvSpPr>
          <p:spPr>
            <a:xfrm>
              <a:off y="4186767" x="0"/>
              <a:ext cy="133799" cx="9144000"/>
            </a:xfrm>
            <a:prstGeom prst="rect">
              <a:avLst/>
            </a:prstGeom>
            <a:solidFill>
              <a:schemeClr val="accent6"/>
            </a:solidFill>
            <a:ln>
              <a:noFill/>
            </a:ln>
          </p:spPr>
          <p:txBody>
            <a:bodyPr bIns="45700" rIns="91425" lIns="91425" tIns="45700" anchor="t" anchorCtr="0">
              <a:noAutofit/>
            </a:bodyPr>
            <a:lstStyle/>
            <a:p/>
          </p:txBody>
        </p:sp>
        <p:sp>
          <p:nvSpPr>
            <p:cNvPr id="17" name="Shape 17"/>
            <p:cNvSpPr/>
            <p:nvPr/>
          </p:nvSpPr>
          <p:spPr>
            <a:xfrm>
              <a:off y="4320625" x="0"/>
              <a:ext cy="72000" cx="9144000"/>
            </a:xfrm>
            <a:prstGeom prst="rect">
              <a:avLst/>
            </a:prstGeom>
            <a:solidFill>
              <a:schemeClr val="accent1"/>
            </a:solidFill>
            <a:ln>
              <a:noFill/>
            </a:ln>
          </p:spPr>
          <p:txBody>
            <a:bodyPr bIns="45700" rIns="91425" lIns="91425" tIns="45700" anchor="t" anchorCtr="0">
              <a:noAutofit/>
            </a:bodyPr>
            <a:lstStyle/>
            <a:p/>
          </p:txBody>
        </p:sp>
        <p:sp>
          <p:nvSpPr>
            <p:cNvPr id="18" name="Shape 18"/>
            <p:cNvSpPr/>
            <p:nvPr/>
          </p:nvSpPr>
          <p:spPr>
            <a:xfrm>
              <a:off y="4478853" x="0"/>
              <a:ext cy="61800" cx="9144000"/>
            </a:xfrm>
            <a:prstGeom prst="rect">
              <a:avLst/>
            </a:prstGeom>
            <a:solidFill>
              <a:schemeClr val="accent3"/>
            </a:solidFill>
            <a:ln>
              <a:noFill/>
            </a:ln>
          </p:spPr>
          <p:txBody>
            <a:bodyPr bIns="45700" rIns="91425" lIns="91425" tIns="45700" anchor="t" anchorCtr="0">
              <a:noAutofit/>
            </a:bodyPr>
            <a:lstStyle/>
            <a:p/>
          </p:txBody>
        </p:sp>
        <p:sp>
          <p:nvSpPr>
            <p:cNvPr id="19" name="Shape 19"/>
            <p:cNvSpPr/>
            <p:nvPr/>
          </p:nvSpPr>
          <p:spPr>
            <a:xfrm>
              <a:off y="3690482" x="0"/>
              <a:ext cy="45600" cx="9144000"/>
            </a:xfrm>
            <a:prstGeom prst="rect">
              <a:avLst/>
            </a:prstGeom>
            <a:solidFill>
              <a:srgbClr val="FFA711"/>
            </a:solidFill>
            <a:ln>
              <a:noFill/>
            </a:ln>
          </p:spPr>
          <p:txBody>
            <a:bodyPr bIns="45700" rIns="91425" lIns="91425" tIns="45700" anchor="t" anchorCtr="0">
              <a:noAutofit/>
            </a:bodyPr>
            <a:lstStyle/>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id="20" name="Shape 20"/>
        <p:cNvGrpSpPr/>
        <p:nvPr/>
      </p:nvGrpSpPr>
      <p:grpSpPr>
        <a:xfrm>
          <a:off y="0" x="0"/>
          <a:ext cy="0" cx="0"/>
          <a:chOff y="0" x="0"/>
          <a:chExt cy="0" cx="0"/>
        </a:xfrm>
      </p:grpSpPr>
      <p:sp>
        <p:nvSpPr>
          <p:cNvPr id="21" name="Shape 21"/>
          <p:cNvSpPr txBox="1"/>
          <p:nvPr>
            <p:ph type="title"/>
          </p:nvPr>
        </p:nvSpPr>
        <p:spPr>
          <a:xfrm>
            <a:off y="274637" x="457200"/>
            <a:ext cy="1143000" cx="8229600"/>
          </a:xfrm>
          <a:prstGeom prst="rect">
            <a:avLst/>
          </a:prstGeom>
          <a:noFill/>
          <a:ln>
            <a:noFill/>
          </a:ln>
        </p:spPr>
        <p:txBody>
          <a:bodyPr bIns="91425" rIns="91425" lIns="91425" tIns="91425" anchor="ctr" anchorCtr="0"/>
          <a:lstStyle>
            <a:lvl1pPr rtl="0">
              <a:buNone/>
              <a:defRPr>
                <a:solidFill>
                  <a:srgbClr val="FFA711"/>
                </a:solidFill>
              </a:defRPr>
            </a:lvl1pPr>
            <a:lvl2pPr rtl="0">
              <a:buNone/>
              <a:defRPr>
                <a:solidFill>
                  <a:srgbClr val="FFA711"/>
                </a:solidFill>
              </a:defRPr>
            </a:lvl2pPr>
            <a:lvl3pPr rtl="0">
              <a:buNone/>
              <a:defRPr>
                <a:solidFill>
                  <a:srgbClr val="FFA711"/>
                </a:solidFill>
              </a:defRPr>
            </a:lvl3pPr>
            <a:lvl4pPr rtl="0">
              <a:buNone/>
              <a:defRPr>
                <a:solidFill>
                  <a:srgbClr val="FFA711"/>
                </a:solidFill>
              </a:defRPr>
            </a:lvl4pPr>
            <a:lvl5pPr rtl="0">
              <a:buNone/>
              <a:defRPr>
                <a:solidFill>
                  <a:srgbClr val="FFA711"/>
                </a:solidFill>
              </a:defRPr>
            </a:lvl5pPr>
            <a:lvl6pPr rtl="0">
              <a:buNone/>
              <a:defRPr>
                <a:solidFill>
                  <a:srgbClr val="FFA711"/>
                </a:solidFill>
              </a:defRPr>
            </a:lvl6pPr>
            <a:lvl7pPr rtl="0">
              <a:buNone/>
              <a:defRPr>
                <a:solidFill>
                  <a:srgbClr val="FFA711"/>
                </a:solidFill>
              </a:defRPr>
            </a:lvl7pPr>
            <a:lvl8pPr rtl="0">
              <a:buNone/>
              <a:defRPr>
                <a:solidFill>
                  <a:srgbClr val="FFA711"/>
                </a:solidFill>
              </a:defRPr>
            </a:lvl8pPr>
            <a:lvl9pPr rtl="0">
              <a:buNone/>
              <a:defRPr>
                <a:solidFill>
                  <a:srgbClr val="FFA711"/>
                </a:solidFill>
              </a:defRPr>
            </a:lvl9pPr>
          </a:lstStyle>
          <a:p/>
        </p:txBody>
      </p:sp>
      <p:sp>
        <p:nvSpPr>
          <p:cNvPr id="22" name="Shape 22"/>
          <p:cNvSpPr txBox="1"/>
          <p:nvPr>
            <p:ph idx="1" type="body"/>
          </p:nvPr>
        </p:nvSpPr>
        <p:spPr>
          <a:xfrm>
            <a:off y="1600200" x="457200"/>
            <a:ext cy="4356000" cx="8229600"/>
          </a:xfrm>
          <a:prstGeom prst="rect">
            <a:avLst/>
          </a:prstGeom>
          <a:noFill/>
          <a:ln>
            <a:noFill/>
          </a:ln>
        </p:spPr>
        <p:txBody>
          <a:bodyPr bIns="91425" rIns="91425" lIns="91425" tIns="91425" anchor="t" anchorCtr="0"/>
          <a:lstStyle>
            <a:lvl1pPr algn="l" rtl="0" indent="-342900" marL="342900">
              <a:spcBef>
                <a:spcPts val="0"/>
              </a:spcBef>
              <a:buClr>
                <a:schemeClr val="lt2"/>
              </a:buClr>
              <a:buSzPct val="166666"/>
              <a:buFont typeface="Arial"/>
              <a:buChar char="•"/>
              <a:defRPr sz="3200">
                <a:solidFill>
                  <a:schemeClr val="lt2"/>
                </a:solidFill>
                <a:latin typeface="Georgia"/>
                <a:ea typeface="Georgia"/>
                <a:cs typeface="Georgia"/>
                <a:sym typeface="Georgia"/>
              </a:defRPr>
            </a:lvl1pPr>
            <a:lvl2pPr algn="l" rtl="0" indent="-285750" marL="742950">
              <a:spcBef>
                <a:spcPts val="560"/>
              </a:spcBef>
              <a:buClr>
                <a:schemeClr val="lt2"/>
              </a:buClr>
              <a:buSzPct val="100000"/>
              <a:buFont typeface="Courier New"/>
              <a:buChar char="o"/>
              <a:defRPr sz="2800">
                <a:solidFill>
                  <a:schemeClr val="lt2"/>
                </a:solidFill>
                <a:latin typeface="Georgia"/>
                <a:ea typeface="Georgia"/>
                <a:cs typeface="Georgia"/>
                <a:sym typeface="Georgia"/>
              </a:defRPr>
            </a:lvl2pPr>
            <a:lvl3pPr algn="l" rtl="0" indent="-228600" marL="1143000">
              <a:spcBef>
                <a:spcPts val="480"/>
              </a:spcBef>
              <a:buClr>
                <a:schemeClr val="lt2"/>
              </a:buClr>
              <a:buSzPct val="100000"/>
              <a:buFont typeface="Wingdings"/>
              <a:buChar char="§"/>
              <a:defRPr sz="2400">
                <a:solidFill>
                  <a:schemeClr val="lt2"/>
                </a:solidFill>
                <a:latin typeface="Georgia"/>
                <a:ea typeface="Georgia"/>
                <a:cs typeface="Georgia"/>
                <a:sym typeface="Georgia"/>
              </a:defRPr>
            </a:lvl3pPr>
            <a:lvl4pPr algn="l" rtl="0" indent="-228600" marL="1600200">
              <a:spcBef>
                <a:spcPts val="400"/>
              </a:spcBef>
              <a:buClr>
                <a:schemeClr val="lt2"/>
              </a:buClr>
              <a:buSzPct val="166666"/>
              <a:buFont typeface="Arial"/>
              <a:buChar char="•"/>
              <a:defRPr sz="2000">
                <a:solidFill>
                  <a:schemeClr val="lt2"/>
                </a:solidFill>
                <a:latin typeface="Georgia"/>
                <a:ea typeface="Georgia"/>
                <a:cs typeface="Georgia"/>
                <a:sym typeface="Georgia"/>
              </a:defRPr>
            </a:lvl4pPr>
            <a:lvl5pPr algn="l" rtl="0" indent="-228600" marL="2057400">
              <a:spcBef>
                <a:spcPts val="400"/>
              </a:spcBef>
              <a:buClr>
                <a:schemeClr val="lt2"/>
              </a:buClr>
              <a:buSzPct val="100000"/>
              <a:buFont typeface="Courier New"/>
              <a:buChar char="o"/>
              <a:defRPr sz="2000">
                <a:solidFill>
                  <a:schemeClr val="lt2"/>
                </a:solidFill>
                <a:latin typeface="Georgia"/>
                <a:ea typeface="Georgia"/>
                <a:cs typeface="Georgia"/>
                <a:sym typeface="Georgia"/>
              </a:defRPr>
            </a:lvl5pPr>
            <a:lvl6pPr algn="l" rtl="0" indent="-228600" marL="2514600">
              <a:spcBef>
                <a:spcPts val="400"/>
              </a:spcBef>
              <a:buClr>
                <a:schemeClr val="lt2"/>
              </a:buClr>
              <a:buSzPct val="100000"/>
              <a:buFont typeface="Wingdings"/>
              <a:buChar char="§"/>
              <a:defRPr sz="2000">
                <a:solidFill>
                  <a:schemeClr val="lt2"/>
                </a:solidFill>
                <a:latin typeface="Georgia"/>
                <a:ea typeface="Georgia"/>
                <a:cs typeface="Georgia"/>
                <a:sym typeface="Georgia"/>
              </a:defRPr>
            </a:lvl6pPr>
            <a:lvl7pPr algn="l" rtl="0" indent="-228600" marL="2971800">
              <a:spcBef>
                <a:spcPts val="400"/>
              </a:spcBef>
              <a:buClr>
                <a:schemeClr val="lt2"/>
              </a:buClr>
              <a:buSzPct val="166666"/>
              <a:buFont typeface="Arial"/>
              <a:buChar char="•"/>
              <a:defRPr sz="2000">
                <a:solidFill>
                  <a:schemeClr val="lt2"/>
                </a:solidFill>
                <a:latin typeface="Georgia"/>
                <a:ea typeface="Georgia"/>
                <a:cs typeface="Georgia"/>
                <a:sym typeface="Georgia"/>
              </a:defRPr>
            </a:lvl7pPr>
            <a:lvl8pPr algn="l" rtl="0" indent="-228600" marL="3429000">
              <a:spcBef>
                <a:spcPts val="400"/>
              </a:spcBef>
              <a:buClr>
                <a:schemeClr val="lt2"/>
              </a:buClr>
              <a:buSzPct val="100000"/>
              <a:buFont typeface="Courier New"/>
              <a:buChar char="o"/>
              <a:defRPr baseline="0" sz="2000">
                <a:solidFill>
                  <a:schemeClr val="lt2"/>
                </a:solidFill>
                <a:latin typeface="Georgia"/>
                <a:ea typeface="Georgia"/>
                <a:cs typeface="Georgia"/>
                <a:sym typeface="Georgia"/>
              </a:defRPr>
            </a:lvl8pPr>
            <a:lvl9pPr algn="l" rtl="0" indent="-228600" marL="3886200">
              <a:spcBef>
                <a:spcPts val="400"/>
              </a:spcBef>
              <a:buClr>
                <a:schemeClr val="lt2"/>
              </a:buClr>
              <a:buSzPct val="100000"/>
              <a:buFont typeface="Wingdings"/>
              <a:buChar char="§"/>
              <a:defRPr baseline="0" sz="2000">
                <a:solidFill>
                  <a:schemeClr val="lt2"/>
                </a:solidFill>
                <a:latin typeface="Georgia"/>
                <a:ea typeface="Georgia"/>
                <a:cs typeface="Georgia"/>
                <a:sym typeface="Georgia"/>
              </a:defRPr>
            </a:lvl9pPr>
          </a:lstStyle>
          <a:p/>
        </p:txBody>
      </p:sp>
      <p:grpSp>
        <p:nvGrpSpPr>
          <p:cNvPr id="23" name="Shape 23"/>
          <p:cNvGrpSpPr/>
          <p:nvPr/>
        </p:nvGrpSpPr>
        <p:grpSpPr>
          <a:xfrm>
            <a:off y="6078691" x="0"/>
            <a:ext cy="779372" cx="9144000"/>
            <a:chOff y="3690482" x="0"/>
            <a:chExt cy="301556" cx="9144000"/>
          </a:xfrm>
        </p:grpSpPr>
        <p:sp>
          <p:nvSpPr>
            <p:cNvPr id="24" name="Shape 24"/>
            <p:cNvSpPr/>
            <p:nvPr/>
          </p:nvSpPr>
          <p:spPr>
            <a:xfrm>
              <a:off y="3774403" x="0"/>
              <a:ext cy="118500" cx="9144000"/>
            </a:xfrm>
            <a:prstGeom prst="rect">
              <a:avLst/>
            </a:prstGeom>
            <a:solidFill>
              <a:schemeClr val="accent1"/>
            </a:solidFill>
            <a:ln>
              <a:noFill/>
            </a:ln>
          </p:spPr>
          <p:txBody>
            <a:bodyPr bIns="45700" rIns="91425" lIns="91425" tIns="45700" anchor="t" anchorCtr="0">
              <a:noAutofit/>
            </a:bodyPr>
            <a:lstStyle/>
            <a:p/>
          </p:txBody>
        </p:sp>
        <p:sp>
          <p:nvSpPr>
            <p:cNvPr id="25" name="Shape 25"/>
            <p:cNvSpPr/>
            <p:nvPr/>
          </p:nvSpPr>
          <p:spPr>
            <a:xfrm>
              <a:off y="3875339" x="0"/>
              <a:ext cy="116699" cx="9144000"/>
            </a:xfrm>
            <a:prstGeom prst="rect">
              <a:avLst/>
            </a:prstGeom>
            <a:solidFill>
              <a:schemeClr val="lt2"/>
            </a:solidFill>
            <a:ln>
              <a:noFill/>
            </a:ln>
          </p:spPr>
          <p:txBody>
            <a:bodyPr bIns="45700" rIns="91425" lIns="91425" tIns="45700" anchor="t" anchorCtr="0">
              <a:noAutofit/>
            </a:bodyPr>
            <a:lstStyle/>
            <a:p/>
          </p:txBody>
        </p:sp>
        <p:sp>
          <p:nvSpPr>
            <p:cNvPr id="26" name="Shape 26"/>
            <p:cNvSpPr/>
            <p:nvPr/>
          </p:nvSpPr>
          <p:spPr>
            <a:xfrm>
              <a:off y="3690482" x="0"/>
              <a:ext cy="45600" cx="9144000"/>
            </a:xfrm>
            <a:prstGeom prst="rect">
              <a:avLst/>
            </a:prstGeom>
            <a:solidFill>
              <a:srgbClr val="FF6428"/>
            </a:solidFill>
            <a:ln>
              <a:noFill/>
            </a:ln>
          </p:spPr>
          <p:txBody>
            <a:bodyPr bIns="45700" rIns="91425" lIns="91425" tIns="45700" anchor="t" anchorCtr="0">
              <a:noAutofit/>
            </a:bodyPr>
            <a:lstStyle/>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id="27" name="Shape 27"/>
        <p:cNvGrpSpPr/>
        <p:nvPr/>
      </p:nvGrpSpPr>
      <p:grpSpPr>
        <a:xfrm>
          <a:off y="0" x="0"/>
          <a:ext cy="0" cx="0"/>
          <a:chOff y="0" x="0"/>
          <a:chExt cy="0" cx="0"/>
        </a:xfrm>
      </p:grpSpPr>
      <p:sp>
        <p:nvSpPr>
          <p:cNvPr id="28" name="Shape 28"/>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p:txBody>
      </p:sp>
      <p:sp>
        <p:nvSpPr>
          <p:cNvPr id="29" name="Shape 29"/>
          <p:cNvSpPr txBox="1"/>
          <p:nvPr>
            <p:ph idx="1" type="body"/>
          </p:nvPr>
        </p:nvSpPr>
        <p:spPr>
          <a:xfrm>
            <a:off y="1600200" x="457200"/>
            <a:ext cy="4356000" cx="4038599"/>
          </a:xfrm>
          <a:prstGeom prst="rect">
            <a:avLst/>
          </a:prstGeom>
          <a:noFill/>
          <a:ln>
            <a:noFill/>
          </a:ln>
        </p:spPr>
        <p:txBody>
          <a:bodyPr bIns="91425" rIns="91425" lIns="91425" tIns="91425" anchor="t" anchorCtr="0"/>
          <a:lstStyle>
            <a:lvl1pPr rtl="0">
              <a:buNone/>
              <a:defRPr sz="2800">
                <a:solidFill>
                  <a:schemeClr val="lt2"/>
                </a:solidFill>
              </a:defRPr>
            </a:lvl1pPr>
            <a:lvl2pPr rtl="0">
              <a:buNone/>
              <a:defRPr sz="2400">
                <a:solidFill>
                  <a:schemeClr val="lt2"/>
                </a:solidFill>
              </a:defRPr>
            </a:lvl2pPr>
            <a:lvl3pPr rtl="0">
              <a:buNone/>
              <a:defRPr sz="2000">
                <a:solidFill>
                  <a:schemeClr val="lt2"/>
                </a:solidFill>
              </a:defRPr>
            </a:lvl3pPr>
            <a:lvl4pPr rtl="0">
              <a:buNone/>
              <a:defRPr sz="1800">
                <a:solidFill>
                  <a:schemeClr val="lt2"/>
                </a:solidFill>
              </a:defRPr>
            </a:lvl4pPr>
            <a:lvl5pPr rtl="0">
              <a:buNone/>
              <a:defRPr sz="1800">
                <a:solidFill>
                  <a:schemeClr val="lt2"/>
                </a:solidFill>
              </a:defRPr>
            </a:lvl5pPr>
            <a:lvl6pPr rtl="0">
              <a:buNone/>
              <a:defRPr sz="1800"/>
            </a:lvl6pPr>
            <a:lvl7pPr rtl="0">
              <a:buNone/>
              <a:defRPr sz="1800"/>
            </a:lvl7pPr>
            <a:lvl8pPr rtl="0">
              <a:buNone/>
              <a:defRPr sz="1800"/>
            </a:lvl8pPr>
            <a:lvl9pPr rtl="0">
              <a:buNone/>
              <a:defRPr sz="1800"/>
            </a:lvl9pPr>
          </a:lstStyle>
          <a:p/>
        </p:txBody>
      </p:sp>
      <p:sp>
        <p:nvSpPr>
          <p:cNvPr id="30" name="Shape 30"/>
          <p:cNvSpPr txBox="1"/>
          <p:nvPr>
            <p:ph idx="2" type="body"/>
          </p:nvPr>
        </p:nvSpPr>
        <p:spPr>
          <a:xfrm>
            <a:off y="1600200" x="4648200"/>
            <a:ext cy="4356000" cx="4038599"/>
          </a:xfrm>
          <a:prstGeom prst="rect">
            <a:avLst/>
          </a:prstGeom>
          <a:noFill/>
          <a:ln>
            <a:noFill/>
          </a:ln>
        </p:spPr>
        <p:txBody>
          <a:bodyPr bIns="91425" rIns="91425" lIns="91425" tIns="91425" anchor="t" anchorCtr="0"/>
          <a:lstStyle>
            <a:lvl1pPr rtl="0">
              <a:buNone/>
              <a:defRPr sz="2800">
                <a:solidFill>
                  <a:schemeClr val="lt2"/>
                </a:solidFill>
              </a:defRPr>
            </a:lvl1pPr>
            <a:lvl2pPr rtl="0">
              <a:buNone/>
              <a:defRPr sz="2400">
                <a:solidFill>
                  <a:schemeClr val="lt2"/>
                </a:solidFill>
              </a:defRPr>
            </a:lvl2pPr>
            <a:lvl3pPr rtl="0">
              <a:buNone/>
              <a:defRPr sz="2000">
                <a:solidFill>
                  <a:schemeClr val="lt2"/>
                </a:solidFill>
              </a:defRPr>
            </a:lvl3pPr>
            <a:lvl4pPr rtl="0">
              <a:buNone/>
              <a:defRPr sz="1800">
                <a:solidFill>
                  <a:schemeClr val="lt2"/>
                </a:solidFill>
              </a:defRPr>
            </a:lvl4pPr>
            <a:lvl5pPr rtl="0">
              <a:buNone/>
              <a:defRPr sz="1800">
                <a:solidFill>
                  <a:schemeClr val="lt2"/>
                </a:solidFill>
              </a:defRPr>
            </a:lvl5pPr>
            <a:lvl6pPr rtl="0">
              <a:buNone/>
              <a:defRPr sz="1800"/>
            </a:lvl6pPr>
            <a:lvl7pPr rtl="0">
              <a:buNone/>
              <a:defRPr sz="1800"/>
            </a:lvl7pPr>
            <a:lvl8pPr rtl="0">
              <a:buNone/>
              <a:defRPr sz="1800"/>
            </a:lvl8pPr>
            <a:lvl9pPr rtl="0">
              <a:buNone/>
              <a:defRPr sz="1800"/>
            </a:lvl9pPr>
          </a:lstStyle>
          <a:p/>
        </p:txBody>
      </p:sp>
      <p:grpSp>
        <p:nvGrpSpPr>
          <p:cNvPr id="31" name="Shape 31"/>
          <p:cNvGrpSpPr/>
          <p:nvPr/>
        </p:nvGrpSpPr>
        <p:grpSpPr>
          <a:xfrm>
            <a:off y="6078691" x="0"/>
            <a:ext cy="779372" cx="9144000"/>
            <a:chOff y="3690482" x="0"/>
            <a:chExt cy="301556" cx="9144000"/>
          </a:xfrm>
        </p:grpSpPr>
        <p:sp>
          <p:nvSpPr>
            <p:cNvPr id="32" name="Shape 32"/>
            <p:cNvSpPr/>
            <p:nvPr/>
          </p:nvSpPr>
          <p:spPr>
            <a:xfrm>
              <a:off y="3774403" x="0"/>
              <a:ext cy="118500" cx="9144000"/>
            </a:xfrm>
            <a:prstGeom prst="rect">
              <a:avLst/>
            </a:prstGeom>
            <a:solidFill>
              <a:schemeClr val="accent3"/>
            </a:solidFill>
            <a:ln>
              <a:noFill/>
            </a:ln>
          </p:spPr>
          <p:txBody>
            <a:bodyPr bIns="45700" rIns="91425" lIns="91425" tIns="45700" anchor="t" anchorCtr="0">
              <a:noAutofit/>
            </a:bodyPr>
            <a:lstStyle/>
            <a:p/>
          </p:txBody>
        </p:sp>
        <p:sp>
          <p:nvSpPr>
            <p:cNvPr id="33" name="Shape 33"/>
            <p:cNvSpPr/>
            <p:nvPr/>
          </p:nvSpPr>
          <p:spPr>
            <a:xfrm>
              <a:off y="3875339" x="0"/>
              <a:ext cy="116699" cx="9144000"/>
            </a:xfrm>
            <a:prstGeom prst="rect">
              <a:avLst/>
            </a:prstGeom>
            <a:solidFill>
              <a:srgbClr val="E9E0C9"/>
            </a:solidFill>
            <a:ln>
              <a:noFill/>
            </a:ln>
          </p:spPr>
          <p:txBody>
            <a:bodyPr bIns="45700" rIns="91425" lIns="91425" tIns="45700" anchor="t" anchorCtr="0">
              <a:noAutofit/>
            </a:bodyPr>
            <a:lstStyle/>
            <a:p/>
          </p:txBody>
        </p:sp>
        <p:sp>
          <p:nvSpPr>
            <p:cNvPr id="34" name="Shape 34"/>
            <p:cNvSpPr/>
            <p:nvPr/>
          </p:nvSpPr>
          <p:spPr>
            <a:xfrm>
              <a:off y="3690482" x="0"/>
              <a:ext cy="45600" cx="9144000"/>
            </a:xfrm>
            <a:prstGeom prst="rect">
              <a:avLst/>
            </a:prstGeom>
            <a:solidFill>
              <a:srgbClr val="FFA711"/>
            </a:solidFill>
            <a:ln>
              <a:noFill/>
            </a:ln>
          </p:spPr>
          <p:txBody>
            <a:bodyPr bIns="45700" rIns="91425" lIns="91425" tIns="45700" anchor="t" anchorCtr="0">
              <a:noAutofit/>
            </a:bodyPr>
            <a:lstStyle/>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id="35" name="Shape 35"/>
        <p:cNvGrpSpPr/>
        <p:nvPr/>
      </p:nvGrpSpPr>
      <p:grpSpPr>
        <a:xfrm>
          <a:off y="0" x="0"/>
          <a:ext cy="0" cx="0"/>
          <a:chOff y="0" x="0"/>
          <a:chExt cy="0" cx="0"/>
        </a:xfrm>
      </p:grpSpPr>
      <p:sp>
        <p:nvSpPr>
          <p:cNvPr id="36" name="Shape 36"/>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p:txBody>
      </p:sp>
      <p:grpSp>
        <p:nvGrpSpPr>
          <p:cNvPr id="37" name="Shape 37"/>
          <p:cNvGrpSpPr/>
          <p:nvPr/>
        </p:nvGrpSpPr>
        <p:grpSpPr>
          <a:xfrm>
            <a:off y="6078691" x="0"/>
            <a:ext cy="779372" cx="9144000"/>
            <a:chOff y="3690482" x="0"/>
            <a:chExt cy="301556" cx="9144000"/>
          </a:xfrm>
        </p:grpSpPr>
        <p:sp>
          <p:nvSpPr>
            <p:cNvPr id="38" name="Shape 38"/>
            <p:cNvSpPr/>
            <p:nvPr/>
          </p:nvSpPr>
          <p:spPr>
            <a:xfrm>
              <a:off y="3774403" x="0"/>
              <a:ext cy="118500" cx="9144000"/>
            </a:xfrm>
            <a:prstGeom prst="rect">
              <a:avLst/>
            </a:prstGeom>
            <a:solidFill>
              <a:schemeClr val="accent4"/>
            </a:solidFill>
            <a:ln>
              <a:noFill/>
            </a:ln>
          </p:spPr>
          <p:txBody>
            <a:bodyPr bIns="45700" rIns="91425" lIns="91425" tIns="45700" anchor="t" anchorCtr="0">
              <a:noAutofit/>
            </a:bodyPr>
            <a:lstStyle/>
            <a:p/>
          </p:txBody>
        </p:sp>
        <p:sp>
          <p:nvSpPr>
            <p:cNvPr id="39" name="Shape 39"/>
            <p:cNvSpPr/>
            <p:nvPr/>
          </p:nvSpPr>
          <p:spPr>
            <a:xfrm>
              <a:off y="3875339" x="0"/>
              <a:ext cy="116699" cx="9144000"/>
            </a:xfrm>
            <a:prstGeom prst="rect">
              <a:avLst/>
            </a:prstGeom>
            <a:solidFill>
              <a:srgbClr val="E9E0C9"/>
            </a:solidFill>
            <a:ln>
              <a:noFill/>
            </a:ln>
          </p:spPr>
          <p:txBody>
            <a:bodyPr bIns="45700" rIns="91425" lIns="91425" tIns="45700" anchor="t" anchorCtr="0">
              <a:noAutofit/>
            </a:bodyPr>
            <a:lstStyle/>
            <a:p/>
          </p:txBody>
        </p:sp>
        <p:sp>
          <p:nvSpPr>
            <p:cNvPr id="40" name="Shape 40"/>
            <p:cNvSpPr/>
            <p:nvPr/>
          </p:nvSpPr>
          <p:spPr>
            <a:xfrm>
              <a:off y="3690482" x="0"/>
              <a:ext cy="45600" cx="9144000"/>
            </a:xfrm>
            <a:prstGeom prst="rect">
              <a:avLst/>
            </a:prstGeom>
            <a:solidFill>
              <a:schemeClr val="accent1"/>
            </a:solidFill>
            <a:ln>
              <a:noFill/>
            </a:ln>
          </p:spPr>
          <p:txBody>
            <a:bodyPr bIns="45700" rIns="91425" lIns="91425" tIns="45700" anchor="t" anchorCtr="0">
              <a:noAutofit/>
            </a:bodyPr>
            <a:lstStyle/>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41" name="Shape 41"/>
        <p:cNvGrpSpPr/>
        <p:nvPr/>
      </p:nvGrpSpPr>
      <p:grpSpPr>
        <a:xfrm>
          <a:off y="0" x="0"/>
          <a:ext cy="0" cx="0"/>
          <a:chOff y="0" x="0"/>
          <a:chExt cy="0" cx="0"/>
        </a:xfrm>
      </p:grpSpPr>
      <p:sp>
        <p:nvSpPr>
          <p:cNvPr id="42" name="Shape 42"/>
          <p:cNvSpPr txBox="1"/>
          <p:nvPr>
            <p:ph idx="1" type="body"/>
          </p:nvPr>
        </p:nvSpPr>
        <p:spPr>
          <a:xfrm>
            <a:off y="5367337" x="1792288"/>
            <a:ext cy="629400" cx="5486399"/>
          </a:xfrm>
          <a:prstGeom prst="rect">
            <a:avLst/>
          </a:prstGeom>
          <a:noFill/>
          <a:ln>
            <a:noFill/>
          </a:ln>
        </p:spPr>
        <p:txBody>
          <a:bodyPr bIns="91425" rIns="91425" lIns="91425" tIns="91425" anchor="t" anchorCtr="0"/>
          <a:lstStyle>
            <a:lvl1pPr algn="ctr" rtl="0" indent="88900" marL="0">
              <a:buClr>
                <a:srgbClr val="FFA711"/>
              </a:buClr>
              <a:buSzPct val="100000"/>
              <a:buFont typeface="Georgia"/>
              <a:buNone/>
              <a:defRPr sz="1400">
                <a:solidFill>
                  <a:srgbClr val="FFA711"/>
                </a:solidFill>
              </a:defRPr>
            </a:lvl1pPr>
            <a:lvl2pPr algn="ctr" rtl="0" indent="88900" marL="0">
              <a:buClr>
                <a:srgbClr val="FFA711"/>
              </a:buClr>
              <a:buSzPct val="100000"/>
              <a:buFont typeface="Georgia"/>
              <a:buNone/>
              <a:defRPr sz="1400">
                <a:solidFill>
                  <a:srgbClr val="FFA711"/>
                </a:solidFill>
              </a:defRPr>
            </a:lvl2pPr>
            <a:lvl3pPr algn="ctr" rtl="0" indent="88900" marL="0">
              <a:buClr>
                <a:srgbClr val="FFA711"/>
              </a:buClr>
              <a:buSzPct val="100000"/>
              <a:buFont typeface="Georgia"/>
              <a:buNone/>
              <a:defRPr sz="1400">
                <a:solidFill>
                  <a:srgbClr val="FFA711"/>
                </a:solidFill>
              </a:defRPr>
            </a:lvl3pPr>
            <a:lvl4pPr algn="ctr" rtl="0" indent="88900" marL="0">
              <a:buClr>
                <a:srgbClr val="FFA711"/>
              </a:buClr>
              <a:buSzPct val="100000"/>
              <a:buFont typeface="Georgia"/>
              <a:buNone/>
              <a:defRPr sz="1400">
                <a:solidFill>
                  <a:srgbClr val="FFA711"/>
                </a:solidFill>
              </a:defRPr>
            </a:lvl4pPr>
            <a:lvl5pPr algn="ctr" rtl="0" indent="88900" marL="0">
              <a:buClr>
                <a:srgbClr val="FFA711"/>
              </a:buClr>
              <a:buSzPct val="100000"/>
              <a:buFont typeface="Georgia"/>
              <a:buNone/>
              <a:defRPr sz="1400">
                <a:solidFill>
                  <a:srgbClr val="FFA711"/>
                </a:solidFill>
              </a:defRPr>
            </a:lvl5pPr>
            <a:lvl6pPr algn="ctr" rtl="0" indent="88900" marL="0">
              <a:buClr>
                <a:srgbClr val="FFA711"/>
              </a:buClr>
              <a:buSzPct val="100000"/>
              <a:buFont typeface="Georgia"/>
              <a:buNone/>
              <a:defRPr sz="1400">
                <a:solidFill>
                  <a:srgbClr val="FFA711"/>
                </a:solidFill>
              </a:defRPr>
            </a:lvl6pPr>
            <a:lvl7pPr algn="ctr" rtl="0" indent="88900" marL="0">
              <a:buClr>
                <a:srgbClr val="FFA711"/>
              </a:buClr>
              <a:buSzPct val="100000"/>
              <a:buFont typeface="Georgia"/>
              <a:buNone/>
              <a:defRPr sz="1400">
                <a:solidFill>
                  <a:srgbClr val="FFA711"/>
                </a:solidFill>
              </a:defRPr>
            </a:lvl7pPr>
            <a:lvl8pPr algn="ctr" rtl="0" indent="88900" marL="0">
              <a:buClr>
                <a:srgbClr val="FFA711"/>
              </a:buClr>
              <a:buSzPct val="100000"/>
              <a:buFont typeface="Georgia"/>
              <a:buNone/>
              <a:defRPr sz="1400">
                <a:solidFill>
                  <a:srgbClr val="FFA711"/>
                </a:solidFill>
              </a:defRPr>
            </a:lvl8pPr>
            <a:lvl9pPr algn="ctr" rtl="0" indent="88900" marL="0">
              <a:buClr>
                <a:srgbClr val="FFA711"/>
              </a:buClr>
              <a:buSzPct val="100000"/>
              <a:buFont typeface="Georgia"/>
              <a:buNone/>
              <a:defRPr sz="1400">
                <a:solidFill>
                  <a:srgbClr val="FFA711"/>
                </a:solidFill>
              </a:defRPr>
            </a:lvl9pPr>
          </a:lstStyle>
          <a:p/>
        </p:txBody>
      </p:sp>
      <p:grpSp>
        <p:nvGrpSpPr>
          <p:cNvPr id="43" name="Shape 43"/>
          <p:cNvGrpSpPr/>
          <p:nvPr/>
        </p:nvGrpSpPr>
        <p:grpSpPr>
          <a:xfrm>
            <a:off y="6078691" x="0"/>
            <a:ext cy="779372" cx="9144000"/>
            <a:chOff y="3690482" x="0"/>
            <a:chExt cy="301556" cx="9144000"/>
          </a:xfrm>
        </p:grpSpPr>
        <p:sp>
          <p:nvSpPr>
            <p:cNvPr id="44" name="Shape 44"/>
            <p:cNvSpPr/>
            <p:nvPr/>
          </p:nvSpPr>
          <p:spPr>
            <a:xfrm>
              <a:off y="3774403" x="0"/>
              <a:ext cy="118500" cx="9144000"/>
            </a:xfrm>
            <a:prstGeom prst="rect">
              <a:avLst/>
            </a:prstGeom>
            <a:solidFill>
              <a:schemeClr val="accent1"/>
            </a:solidFill>
            <a:ln>
              <a:noFill/>
            </a:ln>
          </p:spPr>
          <p:txBody>
            <a:bodyPr bIns="45700" rIns="91425" lIns="91425" tIns="45700" anchor="t" anchorCtr="0">
              <a:noAutofit/>
            </a:bodyPr>
            <a:lstStyle/>
            <a:p/>
          </p:txBody>
        </p:sp>
        <p:sp>
          <p:nvSpPr>
            <p:cNvPr id="45" name="Shape 45"/>
            <p:cNvSpPr/>
            <p:nvPr/>
          </p:nvSpPr>
          <p:spPr>
            <a:xfrm>
              <a:off y="3875339" x="0"/>
              <a:ext cy="116699" cx="9144000"/>
            </a:xfrm>
            <a:prstGeom prst="rect">
              <a:avLst/>
            </a:prstGeom>
            <a:solidFill>
              <a:schemeClr val="lt2"/>
            </a:solidFill>
            <a:ln>
              <a:noFill/>
            </a:ln>
          </p:spPr>
          <p:txBody>
            <a:bodyPr bIns="45700" rIns="91425" lIns="91425" tIns="45700" anchor="t" anchorCtr="0">
              <a:noAutofit/>
            </a:bodyPr>
            <a:lstStyle/>
            <a:p/>
          </p:txBody>
        </p:sp>
        <p:sp>
          <p:nvSpPr>
            <p:cNvPr id="46" name="Shape 46"/>
            <p:cNvSpPr/>
            <p:nvPr/>
          </p:nvSpPr>
          <p:spPr>
            <a:xfrm>
              <a:off y="3690482" x="0"/>
              <a:ext cy="45600" cx="9144000"/>
            </a:xfrm>
            <a:prstGeom prst="rect">
              <a:avLst/>
            </a:prstGeom>
            <a:solidFill>
              <a:srgbClr val="FF6428"/>
            </a:solidFill>
            <a:ln>
              <a:noFill/>
            </a:ln>
          </p:spPr>
          <p:txBody>
            <a:bodyPr bIns="45700" rIns="91425" lIns="91425" tIns="45700" anchor="t" anchorCtr="0">
              <a:noAutofit/>
            </a:bodyPr>
            <a:lstStyle/>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47" name="Shape 47"/>
        <p:cNvGrpSpPr/>
        <p:nvPr/>
      </p:nvGrpSpPr>
      <p:grpSpPr>
        <a:xfrm>
          <a:off y="0" x="0"/>
          <a:ext cy="0" cx="0"/>
          <a:chOff y="0" x="0"/>
          <a:chExt cy="0" cx="0"/>
        </a:xfrm>
      </p:grpSpPr>
      <p:grpSp>
        <p:nvGrpSpPr>
          <p:cNvPr id="48" name="Shape 48"/>
          <p:cNvGrpSpPr/>
          <p:nvPr/>
        </p:nvGrpSpPr>
        <p:grpSpPr>
          <a:xfrm>
            <a:off y="4615343" x="0"/>
            <a:ext cy="2197267" cx="9144000"/>
            <a:chOff y="3690482" x="0"/>
            <a:chExt cy="850171" cx="9144000"/>
          </a:xfrm>
        </p:grpSpPr>
        <p:sp>
          <p:nvSpPr>
            <p:cNvPr id="49" name="Shape 49"/>
            <p:cNvSpPr/>
            <p:nvPr/>
          </p:nvSpPr>
          <p:spPr>
            <a:xfrm>
              <a:off y="4419321" x="0"/>
              <a:ext cy="72000" cx="9144000"/>
            </a:xfrm>
            <a:prstGeom prst="rect">
              <a:avLst/>
            </a:prstGeom>
            <a:solidFill>
              <a:schemeClr val="lt2"/>
            </a:solidFill>
            <a:ln>
              <a:noFill/>
            </a:ln>
          </p:spPr>
          <p:txBody>
            <a:bodyPr bIns="45700" rIns="91425" lIns="91425" tIns="45700" anchor="t" anchorCtr="0">
              <a:noAutofit/>
            </a:bodyPr>
            <a:lstStyle/>
            <a:p/>
          </p:txBody>
        </p:sp>
        <p:sp>
          <p:nvSpPr>
            <p:cNvPr id="50" name="Shape 50"/>
            <p:cNvSpPr/>
            <p:nvPr/>
          </p:nvSpPr>
          <p:spPr>
            <a:xfrm>
              <a:off y="3774403" x="0"/>
              <a:ext cy="118500" cx="9144000"/>
            </a:xfrm>
            <a:prstGeom prst="rect">
              <a:avLst/>
            </a:prstGeom>
            <a:solidFill>
              <a:schemeClr val="accent3"/>
            </a:solidFill>
            <a:ln>
              <a:noFill/>
            </a:ln>
          </p:spPr>
          <p:txBody>
            <a:bodyPr bIns="45700" rIns="91425" lIns="91425" tIns="45700" anchor="t" anchorCtr="0">
              <a:noAutofit/>
            </a:bodyPr>
            <a:lstStyle/>
            <a:p/>
          </p:txBody>
        </p:sp>
        <p:sp>
          <p:nvSpPr>
            <p:cNvPr id="51" name="Shape 51"/>
            <p:cNvSpPr/>
            <p:nvPr/>
          </p:nvSpPr>
          <p:spPr>
            <a:xfrm>
              <a:off y="3875339" x="0"/>
              <a:ext cy="116699" cx="9144000"/>
            </a:xfrm>
            <a:prstGeom prst="rect">
              <a:avLst/>
            </a:prstGeom>
            <a:solidFill>
              <a:schemeClr val="accent4"/>
            </a:solidFill>
            <a:ln>
              <a:noFill/>
            </a:ln>
          </p:spPr>
          <p:txBody>
            <a:bodyPr bIns="45700" rIns="91425" lIns="91425" tIns="45700" anchor="t" anchorCtr="0">
              <a:noAutofit/>
            </a:bodyPr>
            <a:lstStyle/>
            <a:p/>
          </p:txBody>
        </p:sp>
        <p:sp>
          <p:nvSpPr>
            <p:cNvPr id="52" name="Shape 52"/>
            <p:cNvSpPr/>
            <p:nvPr/>
          </p:nvSpPr>
          <p:spPr>
            <a:xfrm>
              <a:off y="3956051" x="0"/>
              <a:ext cy="182400" cx="9144000"/>
            </a:xfrm>
            <a:prstGeom prst="rect">
              <a:avLst/>
            </a:prstGeom>
            <a:solidFill>
              <a:schemeClr val="accent5"/>
            </a:solidFill>
            <a:ln>
              <a:noFill/>
            </a:ln>
          </p:spPr>
          <p:txBody>
            <a:bodyPr bIns="45700" rIns="91425" lIns="91425" tIns="45700" anchor="t" anchorCtr="0">
              <a:noAutofit/>
            </a:bodyPr>
            <a:lstStyle/>
            <a:p/>
          </p:txBody>
        </p:sp>
        <p:sp>
          <p:nvSpPr>
            <p:cNvPr id="53" name="Shape 53"/>
            <p:cNvSpPr/>
            <p:nvPr/>
          </p:nvSpPr>
          <p:spPr>
            <a:xfrm>
              <a:off y="4186767" x="0"/>
              <a:ext cy="133799" cx="9144000"/>
            </a:xfrm>
            <a:prstGeom prst="rect">
              <a:avLst/>
            </a:prstGeom>
            <a:solidFill>
              <a:schemeClr val="accent6"/>
            </a:solidFill>
            <a:ln>
              <a:noFill/>
            </a:ln>
          </p:spPr>
          <p:txBody>
            <a:bodyPr bIns="45700" rIns="91425" lIns="91425" tIns="45700" anchor="t" anchorCtr="0">
              <a:noAutofit/>
            </a:bodyPr>
            <a:lstStyle/>
            <a:p/>
          </p:txBody>
        </p:sp>
        <p:sp>
          <p:nvSpPr>
            <p:cNvPr id="54" name="Shape 54"/>
            <p:cNvSpPr/>
            <p:nvPr/>
          </p:nvSpPr>
          <p:spPr>
            <a:xfrm>
              <a:off y="4320625" x="0"/>
              <a:ext cy="72000" cx="9144000"/>
            </a:xfrm>
            <a:prstGeom prst="rect">
              <a:avLst/>
            </a:prstGeom>
            <a:solidFill>
              <a:schemeClr val="accent1"/>
            </a:solidFill>
            <a:ln>
              <a:noFill/>
            </a:ln>
          </p:spPr>
          <p:txBody>
            <a:bodyPr bIns="45700" rIns="91425" lIns="91425" tIns="45700" anchor="t" anchorCtr="0">
              <a:noAutofit/>
            </a:bodyPr>
            <a:lstStyle/>
            <a:p/>
          </p:txBody>
        </p:sp>
        <p:sp>
          <p:nvSpPr>
            <p:cNvPr id="55" name="Shape 55"/>
            <p:cNvSpPr/>
            <p:nvPr/>
          </p:nvSpPr>
          <p:spPr>
            <a:xfrm>
              <a:off y="4478853" x="0"/>
              <a:ext cy="61800" cx="9144000"/>
            </a:xfrm>
            <a:prstGeom prst="rect">
              <a:avLst/>
            </a:prstGeom>
            <a:solidFill>
              <a:schemeClr val="accent3"/>
            </a:solidFill>
            <a:ln>
              <a:noFill/>
            </a:ln>
          </p:spPr>
          <p:txBody>
            <a:bodyPr bIns="45700" rIns="91425" lIns="91425" tIns="45700" anchor="t" anchorCtr="0">
              <a:noAutofit/>
            </a:bodyPr>
            <a:lstStyle/>
            <a:p/>
          </p:txBody>
        </p:sp>
        <p:sp>
          <p:nvSpPr>
            <p:cNvPr id="56" name="Shape 56"/>
            <p:cNvSpPr/>
            <p:nvPr/>
          </p:nvSpPr>
          <p:spPr>
            <a:xfrm>
              <a:off y="3690482" x="0"/>
              <a:ext cy="45600" cx="9144000"/>
            </a:xfrm>
            <a:prstGeom prst="rect">
              <a:avLst/>
            </a:prstGeom>
            <a:solidFill>
              <a:srgbClr val="FFA711"/>
            </a:solidFill>
            <a:ln>
              <a:noFill/>
            </a:ln>
          </p:spPr>
          <p:txBody>
            <a:bodyPr bIns="45700" rIns="91425" lIns="91425" tIns="45700" anchor="t" anchorCtr="0">
              <a:noAutofit/>
            </a:bodyPr>
            <a:lstStyle/>
            <a:p/>
          </p:txBody>
        </p:sp>
      </p:gr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7E0F23"/>
        </a:soli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1pPr>
            <a:lvl2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2pPr>
            <a:lvl3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3pPr>
            <a:lvl4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4pPr>
            <a:lvl5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5pPr>
            <a:lvl6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6pPr>
            <a:lvl7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7pPr>
            <a:lvl8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8pPr>
            <a:lvl9pPr algn="l" rtl="0" indent="279400" marL="0">
              <a:spcBef>
                <a:spcPts val="0"/>
              </a:spcBef>
              <a:buClr>
                <a:schemeClr val="accent2"/>
              </a:buClr>
              <a:buSzPct val="100000"/>
              <a:buFont typeface="Georgia"/>
              <a:buNone/>
              <a:defRPr strike="noStrike" u="none" b="0" cap="none" baseline="0" sz="4400" i="0">
                <a:solidFill>
                  <a:schemeClr val="accent2"/>
                </a:solidFill>
                <a:latin typeface="Georgia"/>
                <a:ea typeface="Georgia"/>
                <a:cs typeface="Georgia"/>
                <a:sym typeface="Georgia"/>
              </a:defRPr>
            </a:lvl9pPr>
          </a:lstStyle>
          <a:p/>
        </p:txBody>
      </p:sp>
      <p:sp>
        <p:nvSpPr>
          <p:cNvPr id="6" name="Shape 6"/>
          <p:cNvSpPr txBox="1"/>
          <p:nvPr>
            <p:ph idx="1" type="body"/>
          </p:nvPr>
        </p:nvSpPr>
        <p:spPr>
          <a:xfrm>
            <a:off y="1600200" x="457200"/>
            <a:ext cy="4526100" cx="8229600"/>
          </a:xfrm>
          <a:prstGeom prst="rect">
            <a:avLst/>
          </a:prstGeom>
          <a:noFill/>
          <a:ln>
            <a:noFill/>
          </a:ln>
        </p:spPr>
        <p:txBody>
          <a:bodyPr bIns="91425" rIns="91425" lIns="91425" tIns="91425" anchor="t" anchorCtr="0"/>
          <a:lstStyle>
            <a:lvl1pPr algn="l" rtl="0" indent="-342900" marL="342900">
              <a:spcBef>
                <a:spcPts val="0"/>
              </a:spcBef>
              <a:buClr>
                <a:schemeClr val="lt2"/>
              </a:buClr>
              <a:buSzPct val="166666"/>
              <a:buFont typeface="Arial"/>
              <a:buChar char="•"/>
              <a:defRPr strike="noStrike" u="none" b="0" cap="none" baseline="0" sz="3200" i="0">
                <a:solidFill>
                  <a:schemeClr val="lt2"/>
                </a:solidFill>
                <a:latin typeface="Georgia"/>
                <a:ea typeface="Georgia"/>
                <a:cs typeface="Georgia"/>
                <a:sym typeface="Georgia"/>
              </a:defRPr>
            </a:lvl1pPr>
            <a:lvl2pPr algn="l" rtl="0" indent="-285750" marL="742950">
              <a:spcBef>
                <a:spcPts val="560"/>
              </a:spcBef>
              <a:buClr>
                <a:schemeClr val="lt2"/>
              </a:buClr>
              <a:buSzPct val="100000"/>
              <a:buFont typeface="Courier New"/>
              <a:buChar char="o"/>
              <a:defRPr strike="noStrike" u="none" b="0" cap="none" baseline="0" sz="2800" i="0">
                <a:solidFill>
                  <a:schemeClr val="lt2"/>
                </a:solidFill>
                <a:latin typeface="Georgia"/>
                <a:ea typeface="Georgia"/>
                <a:cs typeface="Georgia"/>
                <a:sym typeface="Georgia"/>
              </a:defRPr>
            </a:lvl2pPr>
            <a:lvl3pPr algn="l" rtl="0" indent="-228600" marL="1143000">
              <a:spcBef>
                <a:spcPts val="480"/>
              </a:spcBef>
              <a:buClr>
                <a:schemeClr val="lt2"/>
              </a:buClr>
              <a:buSzPct val="100000"/>
              <a:buFont typeface="Wingdings"/>
              <a:buChar char="§"/>
              <a:defRPr strike="noStrike" u="none" b="0" cap="none" baseline="0" sz="2400" i="0">
                <a:solidFill>
                  <a:schemeClr val="lt2"/>
                </a:solidFill>
                <a:latin typeface="Georgia"/>
                <a:ea typeface="Georgia"/>
                <a:cs typeface="Georgia"/>
                <a:sym typeface="Georgia"/>
              </a:defRPr>
            </a:lvl3pPr>
            <a:lvl4pPr algn="l" rtl="0" indent="-228600" marL="1600200">
              <a:spcBef>
                <a:spcPts val="400"/>
              </a:spcBef>
              <a:buClr>
                <a:schemeClr val="lt2"/>
              </a:buClr>
              <a:buSzPct val="166666"/>
              <a:buFont typeface="Arial"/>
              <a:buChar char="•"/>
              <a:defRPr strike="noStrike" u="none" b="0" cap="none" baseline="0" sz="2000" i="0">
                <a:solidFill>
                  <a:schemeClr val="lt2"/>
                </a:solidFill>
                <a:latin typeface="Georgia"/>
                <a:ea typeface="Georgia"/>
                <a:cs typeface="Georgia"/>
                <a:sym typeface="Georgia"/>
              </a:defRPr>
            </a:lvl4pPr>
            <a:lvl5pPr algn="l" rtl="0" indent="-228600" marL="2057400">
              <a:spcBef>
                <a:spcPts val="400"/>
              </a:spcBef>
              <a:buClr>
                <a:schemeClr val="lt2"/>
              </a:buClr>
              <a:buSzPct val="100000"/>
              <a:buFont typeface="Courier New"/>
              <a:buChar char="o"/>
              <a:defRPr strike="noStrike" u="none" b="0" cap="none" baseline="0" sz="2000" i="0">
                <a:solidFill>
                  <a:schemeClr val="lt2"/>
                </a:solidFill>
                <a:latin typeface="Georgia"/>
                <a:ea typeface="Georgia"/>
                <a:cs typeface="Georgia"/>
                <a:sym typeface="Georgia"/>
              </a:defRPr>
            </a:lvl5pPr>
            <a:lvl6pPr algn="l" rtl="0" indent="-228600" marL="2514600">
              <a:spcBef>
                <a:spcPts val="400"/>
              </a:spcBef>
              <a:buClr>
                <a:schemeClr val="lt2"/>
              </a:buClr>
              <a:buSzPct val="100000"/>
              <a:buFont typeface="Wingdings"/>
              <a:buChar char="§"/>
              <a:defRPr strike="noStrike" u="none" b="0" cap="none" baseline="0" sz="2000" i="0">
                <a:solidFill>
                  <a:schemeClr val="lt2"/>
                </a:solidFill>
                <a:latin typeface="Georgia"/>
                <a:ea typeface="Georgia"/>
                <a:cs typeface="Georgia"/>
                <a:sym typeface="Georgia"/>
              </a:defRPr>
            </a:lvl6pPr>
            <a:lvl7pPr algn="l" rtl="0" indent="-228600" marL="2971800">
              <a:spcBef>
                <a:spcPts val="400"/>
              </a:spcBef>
              <a:buClr>
                <a:schemeClr val="lt2"/>
              </a:buClr>
              <a:buSzPct val="166666"/>
              <a:buFont typeface="Arial"/>
              <a:buChar char="•"/>
              <a:defRPr strike="noStrike" u="none" b="0" cap="none" baseline="0" sz="2000" i="0">
                <a:solidFill>
                  <a:schemeClr val="lt2"/>
                </a:solidFill>
                <a:latin typeface="Georgia"/>
                <a:ea typeface="Georgia"/>
                <a:cs typeface="Georgia"/>
                <a:sym typeface="Georgia"/>
              </a:defRPr>
            </a:lvl7pPr>
            <a:lvl8pPr algn="l" rtl="0" indent="-228600" marL="3429000">
              <a:spcBef>
                <a:spcPts val="400"/>
              </a:spcBef>
              <a:buClr>
                <a:schemeClr val="lt2"/>
              </a:buClr>
              <a:buSzPct val="100000"/>
              <a:buFont typeface="Courier New"/>
              <a:buChar char="o"/>
              <a:defRPr strike="noStrike" u="none" b="0" cap="none" baseline="0" sz="2000" i="0">
                <a:solidFill>
                  <a:schemeClr val="lt2"/>
                </a:solidFill>
                <a:latin typeface="Georgia"/>
                <a:ea typeface="Georgia"/>
                <a:cs typeface="Georgia"/>
                <a:sym typeface="Georgia"/>
              </a:defRPr>
            </a:lvl8pPr>
            <a:lvl9pPr algn="l" rtl="0" indent="-228600" marL="3886200">
              <a:spcBef>
                <a:spcPts val="400"/>
              </a:spcBef>
              <a:buClr>
                <a:schemeClr val="lt2"/>
              </a:buClr>
              <a:buSzPct val="100000"/>
              <a:buFont typeface="Wingdings"/>
              <a:buChar char="§"/>
              <a:defRPr strike="noStrike" u="none" b="0" cap="none" baseline="0" sz="2000" i="0">
                <a:solidFill>
                  <a:schemeClr val="lt2"/>
                </a:solidFill>
                <a:latin typeface="Georgia"/>
                <a:ea typeface="Georgia"/>
                <a:cs typeface="Georgia"/>
                <a:sym typeface="Georgia"/>
              </a:defRPr>
            </a:lvl9pPr>
          </a:lstStyle>
          <a:p/>
        </p:txBody>
      </p:sp>
      <p:sp>
        <p:nvSpPr>
          <p:cNvPr id="7" name="Shape 7"/>
          <p:cNvSpPr/>
          <p:nvPr/>
        </p:nvSpPr>
        <p:spPr>
          <a:xfrm>
            <a:off y="1321" x="0"/>
            <a:ext cy="118200" cx="9144000"/>
          </a:xfrm>
          <a:prstGeom prst="rect">
            <a:avLst/>
          </a:prstGeom>
          <a:solidFill>
            <a:schemeClr val="accent2"/>
          </a:solidFill>
          <a:ln>
            <a:noFill/>
          </a:ln>
        </p:spPr>
        <p:txBody>
          <a:bodyPr bIns="45700" rIns="91425" lIns="91425" tIns="45700" anchor="t" anchorCtr="0">
            <a:noAutofit/>
          </a:body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media/image04.jpg" Type="http://schemas.openxmlformats.org/officeDocument/2006/relationships/image" Id="rId4"/><Relationship Target="../media/image00.jp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media/image01.jp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03.jp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02.jp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 Target="../media/image06.png" Type="http://schemas.openxmlformats.org/officeDocument/2006/relationships/image" Id="rId3"/></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1.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5.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57" name="Shape 57"/>
        <p:cNvGrpSpPr/>
        <p:nvPr/>
      </p:nvGrpSpPr>
      <p:grpSpPr>
        <a:xfrm>
          <a:off y="0" x="0"/>
          <a:ext cy="0" cx="0"/>
          <a:chOff y="0" x="0"/>
          <a:chExt cy="0" cx="0"/>
        </a:xfrm>
      </p:grpSpPr>
      <p:sp>
        <p:nvSpPr>
          <p:cNvPr id="58" name="Shape 58"/>
          <p:cNvSpPr txBox="1"/>
          <p:nvPr>
            <p:ph type="ctrTitle"/>
          </p:nvPr>
        </p:nvSpPr>
        <p:spPr>
          <a:xfrm>
            <a:off y="899452" x="512825"/>
            <a:ext cy="1916400" cx="8151600"/>
          </a:xfrm>
          <a:prstGeom prst="rect">
            <a:avLst/>
          </a:prstGeom>
        </p:spPr>
        <p:txBody>
          <a:bodyPr bIns="91425" rIns="91425" lIns="91425" tIns="91425" anchor="b" anchorCtr="0">
            <a:noAutofit/>
          </a:bodyPr>
          <a:lstStyle/>
          <a:p>
            <a:pPr>
              <a:buNone/>
            </a:pPr>
            <a:r>
              <a:rPr lang="en"/>
              <a:t>GROUP 6 - Tribal Issues From the Perspective of Sovereignty</a:t>
            </a:r>
          </a:p>
        </p:txBody>
      </p:sp>
      <p:sp>
        <p:nvSpPr>
          <p:cNvPr id="59" name="Shape 59"/>
          <p:cNvSpPr txBox="1"/>
          <p:nvPr>
            <p:ph idx="1" type="subTitle"/>
          </p:nvPr>
        </p:nvSpPr>
        <p:spPr>
          <a:xfrm>
            <a:off y="2910423" x="685800"/>
            <a:ext cy="1118399" cx="7772400"/>
          </a:xfrm>
          <a:prstGeom prst="rect">
            <a:avLst/>
          </a:prstGeom>
        </p:spPr>
        <p:txBody>
          <a:bodyPr bIns="91425" rIns="91425" lIns="91425" tIns="91425" anchor="t" anchorCtr="0">
            <a:noAutofit/>
          </a:bodyPr>
          <a:lstStyle/>
          <a:p>
            <a:pPr>
              <a:buNone/>
            </a:pPr>
            <a:r>
              <a:rPr lang="en"/>
              <a:t>DEMI, HALEY, JOE, KELSEY, CLAIRE</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11" name="Shape 111"/>
        <p:cNvGrpSpPr/>
        <p:nvPr/>
      </p:nvGrpSpPr>
      <p:grpSpPr>
        <a:xfrm>
          <a:off y="0" x="0"/>
          <a:ext cy="0" cx="0"/>
          <a:chOff y="0" x="0"/>
          <a:chExt cy="0" cx="0"/>
        </a:xfrm>
      </p:grpSpPr>
      <p:sp>
        <p:nvSpPr>
          <p:cNvPr id="112" name="Shape 112"/>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Pocahontas </a:t>
            </a:r>
          </a:p>
        </p:txBody>
      </p:sp>
      <p:sp>
        <p:nvSpPr>
          <p:cNvPr id="113" name="Shape 113"/>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a:buNone/>
            </a:pPr>
            <a:r>
              <a:rPr lang="en"/>
              <a:t>Settler Colonialism </a:t>
            </a:r>
          </a:p>
          <a:p>
            <a:pPr rtl="0" lvl="1" indent="-406400" marL="914400">
              <a:buClr>
                <a:schemeClr val="lt2"/>
              </a:buClr>
              <a:buSzPct val="87500"/>
              <a:buFont typeface="Courier New"/>
              <a:buChar char="o"/>
            </a:pPr>
            <a:r>
              <a:rPr lang="en"/>
              <a:t>Assimilation into European culture.</a:t>
            </a:r>
          </a:p>
          <a:p>
            <a:r>
              <a:t/>
            </a:r>
          </a:p>
          <a:p>
            <a:pPr rtl="0" lvl="0" indent="0" marL="0">
              <a:buNone/>
            </a:pPr>
            <a:r>
              <a:rPr lang="en"/>
              <a:t>Native Women Political Roles </a:t>
            </a:r>
          </a:p>
          <a:p>
            <a:pPr rtl="0" lvl="1" indent="-406400" marL="914400">
              <a:buClr>
                <a:schemeClr val="lt2"/>
              </a:buClr>
              <a:buSzPct val="87500"/>
              <a:buFont typeface="Courier New"/>
              <a:buChar char="o"/>
            </a:pPr>
            <a:r>
              <a:rPr lang="en"/>
              <a:t>Mediators</a:t>
            </a:r>
          </a:p>
          <a:p>
            <a:r>
              <a:t/>
            </a:r>
          </a:p>
          <a:p>
            <a:pPr rtl="0" lvl="0" indent="0" marL="0">
              <a:buNone/>
            </a:pPr>
            <a:r>
              <a:rPr lang="en"/>
              <a:t>Relationship to Land</a:t>
            </a:r>
          </a:p>
          <a:p>
            <a:pPr rtl="0" lvl="1" indent="-406400" marL="914400">
              <a:buClr>
                <a:schemeClr val="lt2"/>
              </a:buClr>
              <a:buSzPct val="87500"/>
              <a:buFont typeface="Courier New"/>
              <a:buChar char="o"/>
            </a:pPr>
            <a:r>
              <a:rPr lang="en"/>
              <a:t>The "givers" and "sustainers" of life.</a:t>
            </a:r>
          </a:p>
          <a:p>
            <a:pPr rtl="0" lvl="2" indent="-381000" marL="1371600">
              <a:buClr>
                <a:schemeClr val="lt2"/>
              </a:buClr>
              <a:buSzPct val="75000"/>
              <a:buFont typeface="Wingdings"/>
              <a:buChar char="§"/>
            </a:pPr>
            <a:r>
              <a:rPr lang="en"/>
              <a:t>A spiritual connection to land.</a:t>
            </a:r>
          </a:p>
        </p:txBody>
      </p:sp>
      <p:sp>
        <p:nvSpPr>
          <p:cNvPr id="114" name="Shape 114"/>
          <p:cNvSpPr/>
          <p:nvPr/>
        </p:nvSpPr>
        <p:spPr>
          <a:xfrm>
            <a:off y="158050" x="4077250"/>
            <a:ext cy="1600200" cx="2847975"/>
          </a:xfrm>
          <a:prstGeom prst="rect">
            <a:avLst/>
          </a:prstGeom>
          <a:blipFill>
            <a:blip r:embed="rId3"/>
            <a:stretch>
              <a:fillRect/>
            </a:stretch>
          </a:blipFill>
          <a:ln>
            <a:noFill/>
          </a:ln>
        </p:spPr>
      </p:sp>
      <p:sp>
        <p:nvSpPr>
          <p:cNvPr id="115" name="Shape 115"/>
          <p:cNvSpPr/>
          <p:nvPr/>
        </p:nvSpPr>
        <p:spPr>
          <a:xfrm>
            <a:off y="158050" x="7144188"/>
            <a:ext cy="2487710" cx="1898961"/>
          </a:xfrm>
          <a:prstGeom prst="rect">
            <a:avLst/>
          </a:prstGeom>
          <a:blipFill>
            <a:blip r:embed="rId4"/>
            <a:stretch>
              <a:fillRect/>
            </a:stretch>
          </a:blipFill>
          <a:ln>
            <a:noFill/>
          </a:ln>
        </p:spPr>
      </p:sp>
    </p:spTree>
  </p:cSld>
  <p:clrMapOvr>
    <a:masterClrMapping/>
  </p:clrMapOvr>
  <mc:AlternateContent>
    <mc:Choice Requires="p14">
      <p:transition spd="slow">
        <p14:flip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19" name="Shape 119"/>
        <p:cNvGrpSpPr/>
        <p:nvPr/>
      </p:nvGrpSpPr>
      <p:grpSpPr>
        <a:xfrm>
          <a:off y="0" x="0"/>
          <a:ext cy="0" cx="0"/>
          <a:chOff y="0" x="0"/>
          <a:chExt cy="0" cx="0"/>
        </a:xfrm>
      </p:grpSpPr>
      <p:sp>
        <p:nvSpPr>
          <p:cNvPr id="120" name="Shape 120"/>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Cherokee Women </a:t>
            </a:r>
          </a:p>
        </p:txBody>
      </p:sp>
      <p:sp>
        <p:nvSpPr>
          <p:cNvPr id="121" name="Shape 121"/>
          <p:cNvSpPr txBox="1"/>
          <p:nvPr>
            <p:ph idx="1" type="body"/>
          </p:nvPr>
        </p:nvSpPr>
        <p:spPr>
          <a:xfrm>
            <a:off y="1417637" x="457199"/>
            <a:ext cy="4764299" cx="8229600"/>
          </a:xfrm>
          <a:prstGeom prst="rect">
            <a:avLst/>
          </a:prstGeom>
        </p:spPr>
        <p:txBody>
          <a:bodyPr bIns="91425" rIns="91425" lIns="91425" tIns="91425" anchor="t" anchorCtr="0">
            <a:noAutofit/>
          </a:bodyPr>
          <a:lstStyle/>
          <a:p>
            <a:pPr rtl="0" lvl="0">
              <a:buNone/>
            </a:pPr>
            <a:r>
              <a:rPr lang="en"/>
              <a:t>Treaty Making</a:t>
            </a:r>
          </a:p>
          <a:p>
            <a:pPr rtl="0" lvl="1" indent="-406400" marL="914400">
              <a:buClr>
                <a:schemeClr val="lt2"/>
              </a:buClr>
              <a:buSzPct val="87500"/>
              <a:buFont typeface="Courier New"/>
              <a:buChar char="o"/>
            </a:pPr>
            <a:r>
              <a:rPr lang="en"/>
              <a:t>The treaty of Hopewell 1785</a:t>
            </a:r>
          </a:p>
          <a:p>
            <a:r>
              <a:t/>
            </a:r>
          </a:p>
          <a:p>
            <a:pPr rtl="0" lvl="0" indent="0" marL="0">
              <a:buNone/>
            </a:pPr>
            <a:r>
              <a:rPr lang="en"/>
              <a:t>Matrilineal and Matrilocal </a:t>
            </a:r>
          </a:p>
          <a:p>
            <a:pPr rtl="0" lvl="1" indent="-406400" marL="914400">
              <a:buClr>
                <a:schemeClr val="lt2"/>
              </a:buClr>
              <a:buSzPct val="87500"/>
              <a:buFont typeface="Courier New"/>
              <a:buChar char="o"/>
            </a:pPr>
            <a:r>
              <a:rPr lang="en"/>
              <a:t>Women's position in the household.</a:t>
            </a:r>
          </a:p>
          <a:p>
            <a:r>
              <a:t/>
            </a:r>
          </a:p>
          <a:p>
            <a:pPr rtl="0" lvl="0" indent="0" marL="0">
              <a:buNone/>
            </a:pPr>
            <a:r>
              <a:rPr sz="2800" lang="en"/>
              <a:t>Civil Programs</a:t>
            </a:r>
          </a:p>
          <a:p>
            <a:pPr rtl="0" lvl="1" indent="-406400" marL="914400">
              <a:buClr>
                <a:schemeClr val="lt2"/>
              </a:buClr>
              <a:buSzPct val="87500"/>
              <a:buFont typeface="Courier New"/>
              <a:buChar char="o"/>
            </a:pPr>
            <a:r>
              <a:rPr lang="en"/>
              <a:t>Assimilation </a:t>
            </a:r>
          </a:p>
          <a:p>
            <a:r>
              <a:t/>
            </a:r>
          </a:p>
          <a:p>
            <a:pPr lvl="0">
              <a:buNone/>
            </a:pPr>
            <a:r>
              <a:rPr lang="en"/>
              <a:t>Relation to the Dawes Act...</a:t>
            </a:r>
          </a:p>
        </p:txBody>
      </p:sp>
      <p:sp>
        <p:nvSpPr>
          <p:cNvPr id="122" name="Shape 122"/>
          <p:cNvSpPr/>
          <p:nvPr/>
        </p:nvSpPr>
        <p:spPr>
          <a:xfrm>
            <a:off y="207387" x="6770238"/>
            <a:ext cy="3300135" cx="2172061"/>
          </a:xfrm>
          <a:prstGeom prst="rect">
            <a:avLst/>
          </a:prstGeom>
          <a:blipFill>
            <a:blip r:embed="rId3"/>
            <a:stretch>
              <a:fillRect/>
            </a:stretch>
          </a:blipFill>
          <a:ln>
            <a:noFill/>
          </a:ln>
        </p:spPr>
      </p:sp>
    </p:spTree>
  </p:cSld>
  <p:clrMapOvr>
    <a:masterClrMapping/>
  </p:clrMapOvr>
  <p:transition spd="slow">
    <p:push dir="r"/>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26" name="Shape 126"/>
        <p:cNvGrpSpPr/>
        <p:nvPr/>
      </p:nvGrpSpPr>
      <p:grpSpPr>
        <a:xfrm>
          <a:off y="0" x="0"/>
          <a:ext cy="0" cx="0"/>
          <a:chOff y="0" x="0"/>
          <a:chExt cy="0" cx="0"/>
        </a:xfrm>
      </p:grpSpPr>
      <p:sp>
        <p:nvSpPr>
          <p:cNvPr id="127" name="Shape 127"/>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Termination </a:t>
            </a:r>
          </a:p>
        </p:txBody>
      </p:sp>
      <p:sp>
        <p:nvSpPr>
          <p:cNvPr id="128" name="Shape 128"/>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a:buNone/>
            </a:pPr>
            <a:r>
              <a:rPr lang="en"/>
              <a:t>Gender Roles</a:t>
            </a:r>
          </a:p>
          <a:p>
            <a:pPr rtl="0" lvl="0" indent="-431800" marL="457200">
              <a:buClr>
                <a:schemeClr val="lt2"/>
              </a:buClr>
              <a:buSzPct val="166666"/>
              <a:buFont typeface="Arial"/>
              <a:buChar char="•"/>
            </a:pPr>
            <a:r>
              <a:rPr lang="en"/>
              <a:t>Women's place</a:t>
            </a:r>
          </a:p>
          <a:p>
            <a:r>
              <a:t/>
            </a:r>
          </a:p>
          <a:p>
            <a:pPr rtl="0" lvl="0">
              <a:buNone/>
            </a:pPr>
            <a:r>
              <a:rPr lang="en"/>
              <a:t>Disconnecting the Body From Land.</a:t>
            </a:r>
          </a:p>
          <a:p>
            <a:pPr rtl="0" lvl="0" indent="-431800" marL="457200">
              <a:buClr>
                <a:schemeClr val="lt2"/>
              </a:buClr>
              <a:buSzPct val="166666"/>
              <a:buFont typeface="Arial"/>
              <a:buChar char="•"/>
            </a:pPr>
            <a:r>
              <a:rPr lang="en"/>
              <a:t>Effect: both spiritually and physically </a:t>
            </a:r>
          </a:p>
          <a:p>
            <a:pPr rtl="0" lvl="1" indent="-406400" marL="914400">
              <a:buClr>
                <a:schemeClr val="lt2"/>
              </a:buClr>
              <a:buSzPct val="87500"/>
              <a:buFont typeface="Courier New"/>
              <a:buChar char="o"/>
            </a:pPr>
            <a:r>
              <a:rPr lang="en"/>
              <a:t>Pocahontas</a:t>
            </a:r>
          </a:p>
          <a:p>
            <a:r>
              <a:t/>
            </a:r>
          </a:p>
          <a:p>
            <a:pPr rtl="0" lvl="0" indent="0" marL="0">
              <a:buNone/>
            </a:pPr>
            <a:r>
              <a:rPr lang="en"/>
              <a:t>Settler Colonialism</a:t>
            </a:r>
          </a:p>
          <a:p>
            <a:pPr lvl="0" indent="-431800" marL="457200">
              <a:buClr>
                <a:schemeClr val="lt2"/>
              </a:buClr>
              <a:buSzPct val="166666"/>
              <a:buFont typeface="Arial"/>
              <a:buChar char="•"/>
            </a:pPr>
            <a:r>
              <a:rPr lang="en"/>
              <a:t>Creation of space</a:t>
            </a:r>
          </a:p>
        </p:txBody>
      </p:sp>
      <p:sp>
        <p:nvSpPr>
          <p:cNvPr id="129" name="Shape 129"/>
          <p:cNvSpPr/>
          <p:nvPr/>
        </p:nvSpPr>
        <p:spPr>
          <a:xfrm>
            <a:off y="584137" x="5122487"/>
            <a:ext cy="2134710" cx="2134710"/>
          </a:xfrm>
          <a:prstGeom prst="rect">
            <a:avLst/>
          </a:prstGeom>
          <a:blipFill>
            <a:blip r:embed="rId3"/>
            <a:stretch>
              <a:fillRect/>
            </a:stretch>
          </a:blipFill>
          <a:ln>
            <a:noFill/>
          </a:ln>
        </p:spPr>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33" name="Shape 133"/>
        <p:cNvGrpSpPr/>
        <p:nvPr/>
      </p:nvGrpSpPr>
      <p:grpSpPr>
        <a:xfrm>
          <a:off y="0" x="0"/>
          <a:ext cy="0" cx="0"/>
          <a:chOff y="0" x="0"/>
          <a:chExt cy="0" cx="0"/>
        </a:xfrm>
      </p:grpSpPr>
      <p:sp>
        <p:nvSpPr>
          <p:cNvPr id="134" name="Shape 134"/>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Modern Day</a:t>
            </a:r>
          </a:p>
        </p:txBody>
      </p:sp>
      <p:sp>
        <p:nvSpPr>
          <p:cNvPr id="135" name="Shape 135"/>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a:buNone/>
            </a:pPr>
            <a:r>
              <a:rPr lang="en"/>
              <a:t>Activism</a:t>
            </a:r>
          </a:p>
          <a:p>
            <a:pPr rtl="0" lvl="1" indent="-406400" marL="914400">
              <a:buClr>
                <a:schemeClr val="lt2"/>
              </a:buClr>
              <a:buSzPct val="87500"/>
              <a:buFont typeface="Courier New"/>
              <a:buChar char="o"/>
            </a:pPr>
            <a:r>
              <a:rPr lang="en"/>
              <a:t>Environmental issues</a:t>
            </a:r>
          </a:p>
          <a:p>
            <a:r>
              <a:t/>
            </a:r>
          </a:p>
          <a:p>
            <a:pPr rtl="0" lvl="0">
              <a:buNone/>
            </a:pPr>
            <a:r>
              <a:rPr lang="en"/>
              <a:t>Women in government: Locally</a:t>
            </a:r>
          </a:p>
          <a:p>
            <a:pPr rtl="0" lvl="1" indent="-406400" marL="914400">
              <a:buClr>
                <a:schemeClr val="lt2"/>
              </a:buClr>
              <a:buSzPct val="87500"/>
              <a:buFont typeface="Courier New"/>
              <a:buChar char="o"/>
            </a:pPr>
            <a:r>
              <a:rPr lang="en"/>
              <a:t>Juana Majel Dixon</a:t>
            </a:r>
          </a:p>
          <a:p>
            <a:pPr rtl="0" lvl="1" indent="-406400" marL="914400">
              <a:buClr>
                <a:schemeClr val="lt2"/>
              </a:buClr>
              <a:buSzPct val="87500"/>
              <a:buFont typeface="Courier New"/>
              <a:buChar char="o"/>
            </a:pPr>
            <a:r>
              <a:rPr lang="en"/>
              <a:t>La Vonne Peck</a:t>
            </a:r>
          </a:p>
          <a:p>
            <a:r>
              <a:t/>
            </a:r>
          </a:p>
          <a:p>
            <a:pPr rtl="0" lvl="0" indent="0" marL="0">
              <a:buNone/>
            </a:pPr>
            <a:r>
              <a:rPr lang="en"/>
              <a:t>What really has changed for Native women?</a:t>
            </a:r>
          </a:p>
          <a:p>
            <a:r>
              <a:t/>
            </a:r>
          </a:p>
        </p:txBody>
      </p:sp>
      <p:sp>
        <p:nvSpPr>
          <p:cNvPr id="136" name="Shape 136"/>
          <p:cNvSpPr/>
          <p:nvPr/>
        </p:nvSpPr>
        <p:spPr>
          <a:xfrm>
            <a:off y="560387" x="5187751"/>
            <a:ext cy="2335874" cx="3499048"/>
          </a:xfrm>
          <a:prstGeom prst="rect">
            <a:avLst/>
          </a:prstGeom>
          <a:blipFill>
            <a:blip r:embed="rId3"/>
            <a:stretch>
              <a:fillRect/>
            </a:stretch>
          </a:blipFill>
          <a:ln>
            <a:noFill/>
          </a:ln>
        </p:spPr>
      </p:sp>
    </p:spTree>
  </p:cSld>
  <p:clrMapOvr>
    <a:masterClrMapping/>
  </p:clrMapOvr>
  <mc:AlternateContent>
    <mc:Choice Requires="p14">
      <p:transition spd="slow">
        <p14:gallery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40" name="Shape 140"/>
        <p:cNvGrpSpPr/>
        <p:nvPr/>
      </p:nvGrpSpPr>
      <p:grpSpPr>
        <a:xfrm>
          <a:off y="0" x="0"/>
          <a:ext cy="0" cx="0"/>
          <a:chOff y="0" x="0"/>
          <a:chExt cy="0" cx="0"/>
        </a:xfrm>
      </p:grpSpPr>
      <p:sp>
        <p:nvSpPr>
          <p:cNvPr id="141" name="Shape 141"/>
          <p:cNvSpPr txBox="1"/>
          <p:nvPr>
            <p:ph type="title"/>
          </p:nvPr>
        </p:nvSpPr>
        <p:spPr>
          <a:xfrm>
            <a:off y="1036637" x="457200"/>
            <a:ext cy="1143000" cx="8229600"/>
          </a:xfrm>
          <a:prstGeom prst="rect">
            <a:avLst/>
          </a:prstGeom>
        </p:spPr>
        <p:txBody>
          <a:bodyPr bIns="91425" rIns="91425" lIns="91425" tIns="91425" anchor="ctr" anchorCtr="0">
            <a:noAutofit/>
          </a:bodyPr>
          <a:lstStyle/>
          <a:p>
            <a:pPr>
              <a:buNone/>
            </a:pPr>
            <a:r>
              <a:rPr lang="en"/>
              <a:t>Indian Women's Safety: Legal effects of government policies and their interference with sovereignty</a:t>
            </a:r>
          </a:p>
        </p:txBody>
      </p:sp>
      <p:sp>
        <p:nvSpPr>
          <p:cNvPr id="142" name="Shape 142"/>
          <p:cNvSpPr txBox="1"/>
          <p:nvPr>
            <p:ph idx="1" type="body"/>
          </p:nvPr>
        </p:nvSpPr>
        <p:spPr>
          <a:xfrm>
            <a:off y="2908675" x="457200"/>
            <a:ext cy="4356000" cx="8229600"/>
          </a:xfrm>
          <a:prstGeom prst="rect">
            <a:avLst/>
          </a:prstGeom>
        </p:spPr>
        <p:txBody>
          <a:bodyPr bIns="91425" rIns="91425" lIns="91425" tIns="91425" anchor="t" anchorCtr="0">
            <a:noAutofit/>
          </a:bodyPr>
          <a:lstStyle/>
          <a:p>
            <a:pPr rtl="0" lvl="0">
              <a:buNone/>
            </a:pPr>
            <a:r>
              <a:rPr lang="en">
                <a:solidFill>
                  <a:srgbClr val="CCCCCC"/>
                </a:solidFill>
              </a:rPr>
              <a:t>The problem:</a:t>
            </a:r>
          </a:p>
          <a:p>
            <a:pPr rtl="0" lvl="0" indent="-431800" marL="457200">
              <a:lnSpc>
                <a:spcPct val="115000"/>
              </a:lnSpc>
              <a:buClr>
                <a:srgbClr val="CCCCCC"/>
              </a:buClr>
              <a:buSzPct val="166666"/>
              <a:buFont typeface="Arial"/>
              <a:buChar char="•"/>
            </a:pPr>
            <a:r>
              <a:rPr lang="en">
                <a:solidFill>
                  <a:srgbClr val="CCCCCC"/>
                </a:solidFill>
              </a:rPr>
              <a:t>The safety of Native American women is always being compromised</a:t>
            </a:r>
          </a:p>
          <a:p>
            <a:pPr rtl="0" lvl="0" indent="-431800" marL="457200">
              <a:lnSpc>
                <a:spcPct val="115000"/>
              </a:lnSpc>
              <a:buClr>
                <a:srgbClr val="CCCCCC"/>
              </a:buClr>
              <a:buSzPct val="166666"/>
              <a:buFont typeface="Arial"/>
              <a:buChar char="•"/>
            </a:pPr>
            <a:r>
              <a:rPr lang="en">
                <a:solidFill>
                  <a:srgbClr val="CCCCCC"/>
                </a:solidFill>
              </a:rPr>
              <a:t>Targeted victims of sexual and physical assault</a:t>
            </a:r>
          </a:p>
          <a:p>
            <a:r>
              <a:t/>
            </a:r>
          </a:p>
          <a:p>
            <a:r>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6" name="Shape 146"/>
        <p:cNvGrpSpPr/>
        <p:nvPr/>
      </p:nvGrpSpPr>
      <p:grpSpPr>
        <a:xfrm>
          <a:off y="0" x="0"/>
          <a:ext cy="0" cx="0"/>
          <a:chOff y="0" x="0"/>
          <a:chExt cy="0" cx="0"/>
        </a:xfrm>
      </p:grpSpPr>
      <p:sp>
        <p:nvSpPr>
          <p:cNvPr id="147" name="Shape 147"/>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Statistics to illustrate</a:t>
            </a:r>
          </a:p>
        </p:txBody>
      </p:sp>
      <p:sp>
        <p:nvSpPr>
          <p:cNvPr id="148" name="Shape 148"/>
          <p:cNvSpPr txBox="1"/>
          <p:nvPr>
            <p:ph idx="1" type="body"/>
          </p:nvPr>
        </p:nvSpPr>
        <p:spPr>
          <a:xfrm>
            <a:off y="1176600" x="457200"/>
            <a:ext cy="4356000" cx="8229600"/>
          </a:xfrm>
          <a:prstGeom prst="rect">
            <a:avLst/>
          </a:prstGeom>
        </p:spPr>
        <p:txBody>
          <a:bodyPr bIns="91425" rIns="91425" lIns="91425" tIns="91425" anchor="t" anchorCtr="0">
            <a:noAutofit/>
          </a:bodyPr>
          <a:lstStyle/>
          <a:p>
            <a:pPr rtl="0" lvl="0" indent="-431800" marL="457200">
              <a:lnSpc>
                <a:spcPct val="115000"/>
              </a:lnSpc>
              <a:buClr>
                <a:schemeClr val="lt2"/>
              </a:buClr>
              <a:buSzPct val="166666"/>
              <a:buFont typeface="Arial"/>
              <a:buChar char="•"/>
            </a:pPr>
            <a:r>
              <a:rPr lang="en">
                <a:solidFill>
                  <a:srgbClr val="D9D9D9"/>
                </a:solidFill>
              </a:rPr>
              <a:t>Indian women 2 ½ times more likely to be assaulted</a:t>
            </a:r>
          </a:p>
          <a:p>
            <a:pPr rtl="0" lvl="0" indent="-431800" marL="457200">
              <a:lnSpc>
                <a:spcPct val="115000"/>
              </a:lnSpc>
              <a:buClr>
                <a:schemeClr val="lt2"/>
              </a:buClr>
              <a:buSzPct val="166666"/>
              <a:buFont typeface="Arial"/>
              <a:buChar char="•"/>
            </a:pPr>
            <a:r>
              <a:rPr lang="en">
                <a:solidFill>
                  <a:srgbClr val="D9D9D9"/>
                </a:solidFill>
              </a:rPr>
              <a:t>And more than twice as likely to be stalked than other ethnicities</a:t>
            </a:r>
          </a:p>
          <a:p>
            <a:pPr rtl="0" lvl="0" indent="-431800" marL="457200">
              <a:lnSpc>
                <a:spcPct val="115000"/>
              </a:lnSpc>
              <a:buClr>
                <a:schemeClr val="lt2"/>
              </a:buClr>
              <a:buSzPct val="166666"/>
              <a:buFont typeface="Arial"/>
              <a:buChar char="•"/>
            </a:pPr>
            <a:r>
              <a:rPr lang="en">
                <a:solidFill>
                  <a:srgbClr val="D9D9D9"/>
                </a:solidFill>
              </a:rPr>
              <a:t>1/3 Indian women will be raped</a:t>
            </a:r>
          </a:p>
          <a:p>
            <a:pPr rtl="0" lvl="0" indent="-431800" marL="457200">
              <a:lnSpc>
                <a:spcPct val="115000"/>
              </a:lnSpc>
              <a:buClr>
                <a:schemeClr val="lt2"/>
              </a:buClr>
              <a:buSzPct val="166666"/>
              <a:buFont typeface="Arial"/>
              <a:buChar char="•"/>
            </a:pPr>
            <a:r>
              <a:rPr lang="en">
                <a:solidFill>
                  <a:srgbClr val="D9D9D9"/>
                </a:solidFill>
              </a:rPr>
              <a:t>6/10 will be physically assaulted</a:t>
            </a:r>
          </a:p>
          <a:p>
            <a:pPr rtl="0" lvl="0" indent="-431800" marL="457200">
              <a:lnSpc>
                <a:spcPct val="115000"/>
              </a:lnSpc>
              <a:buClr>
                <a:schemeClr val="lt2"/>
              </a:buClr>
              <a:buSzPct val="166666"/>
              <a:buFont typeface="Arial"/>
              <a:buChar char="•"/>
            </a:pPr>
            <a:r>
              <a:rPr lang="en">
                <a:solidFill>
                  <a:srgbClr val="D9D9D9"/>
                </a:solidFill>
              </a:rPr>
              <a:t>Murder rate for Indian women on reservations 10 times national average</a:t>
            </a:r>
          </a:p>
          <a:p>
            <a:pPr rtl="0" lvl="0" indent="-431800" marL="457200">
              <a:lnSpc>
                <a:spcPct val="115000"/>
              </a:lnSpc>
              <a:buClr>
                <a:schemeClr val="lt2"/>
              </a:buClr>
              <a:buSzPct val="166666"/>
              <a:buFont typeface="Arial"/>
              <a:buChar char="•"/>
            </a:pPr>
            <a:r>
              <a:rPr lang="en">
                <a:solidFill>
                  <a:srgbClr val="D9D9D9"/>
                </a:solidFill>
              </a:rPr>
              <a:t>Clearly, we have a problem</a:t>
            </a:r>
          </a:p>
          <a:p>
            <a:r>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y="0" x="0"/>
          <a:ext cy="0" cx="0"/>
          <a:chOff y="0" x="0"/>
          <a:chExt cy="0" cx="0"/>
        </a:xfrm>
      </p:grpSpPr>
      <p:sp>
        <p:nvSpPr>
          <p:cNvPr id="153" name="Shape 153"/>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Role of Government Policy</a:t>
            </a:r>
          </a:p>
        </p:txBody>
      </p:sp>
      <p:sp>
        <p:nvSpPr>
          <p:cNvPr id="154" name="Shape 154"/>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indent="-431800" marL="457200">
              <a:lnSpc>
                <a:spcPct val="115000"/>
              </a:lnSpc>
              <a:buClr>
                <a:srgbClr val="CCCCCC"/>
              </a:buClr>
              <a:buSzPct val="166666"/>
              <a:buFont typeface="Arial"/>
              <a:buChar char="•"/>
            </a:pPr>
            <a:r>
              <a:rPr lang="en">
                <a:solidFill>
                  <a:srgbClr val="CCCCCC"/>
                </a:solidFill>
              </a:rPr>
              <a:t>Government policies have almost always impacted the issue</a:t>
            </a:r>
          </a:p>
          <a:p>
            <a:pPr rtl="0" lvl="0" indent="-431800" marL="457200">
              <a:lnSpc>
                <a:spcPct val="115000"/>
              </a:lnSpc>
              <a:buClr>
                <a:srgbClr val="CCCCCC"/>
              </a:buClr>
              <a:buSzPct val="166666"/>
              <a:buFont typeface="Arial"/>
              <a:buChar char="•"/>
            </a:pPr>
            <a:r>
              <a:rPr lang="en">
                <a:solidFill>
                  <a:srgbClr val="CCCCCC"/>
                </a:solidFill>
              </a:rPr>
              <a:t>They dictate the restrictions and punishment systems that deal with crimes</a:t>
            </a:r>
          </a:p>
          <a:p>
            <a:pPr rtl="0" lvl="0" indent="-431800" marL="457200">
              <a:lnSpc>
                <a:spcPct val="115000"/>
              </a:lnSpc>
              <a:buClr>
                <a:srgbClr val="CCCCCC"/>
              </a:buClr>
              <a:buSzPct val="166666"/>
              <a:buFont typeface="Arial"/>
              <a:buChar char="•"/>
            </a:pPr>
            <a:r>
              <a:rPr lang="en">
                <a:solidFill>
                  <a:srgbClr val="CCCCCC"/>
                </a:solidFill>
              </a:rPr>
              <a:t>Two main policies: Public Law 280 and VAWA</a:t>
            </a:r>
          </a:p>
          <a:p>
            <a:r>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y="0" x="0"/>
          <a:ext cy="0" cx="0"/>
          <a:chOff y="0" x="0"/>
          <a:chExt cy="0" cx="0"/>
        </a:xfrm>
      </p:grpSpPr>
      <p:sp>
        <p:nvSpPr>
          <p:cNvPr id="159" name="Shape 159"/>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Public Law 280</a:t>
            </a:r>
          </a:p>
        </p:txBody>
      </p:sp>
      <p:sp>
        <p:nvSpPr>
          <p:cNvPr id="160" name="Shape 160"/>
          <p:cNvSpPr txBox="1"/>
          <p:nvPr>
            <p:ph idx="1" type="body"/>
          </p:nvPr>
        </p:nvSpPr>
        <p:spPr>
          <a:xfrm>
            <a:off y="1034875" x="457200"/>
            <a:ext cy="4356000" cx="8229600"/>
          </a:xfrm>
          <a:prstGeom prst="rect">
            <a:avLst/>
          </a:prstGeom>
        </p:spPr>
        <p:txBody>
          <a:bodyPr bIns="91425" rIns="91425" lIns="91425" tIns="91425" anchor="t" anchorCtr="0">
            <a:noAutofit/>
          </a:bodyPr>
          <a:lstStyle/>
          <a:p>
            <a:pPr rtl="0" lvl="0" indent="-431800" marL="457200">
              <a:lnSpc>
                <a:spcPct val="115000"/>
              </a:lnSpc>
              <a:buClr>
                <a:schemeClr val="lt2"/>
              </a:buClr>
              <a:buSzPct val="222222"/>
              <a:buFont typeface="Arial"/>
              <a:buChar char="•"/>
            </a:pPr>
            <a:r>
              <a:rPr sz="2400" lang="en">
                <a:solidFill>
                  <a:srgbClr val="873624"/>
                </a:solidFill>
                <a:latin typeface="Arial"/>
                <a:ea typeface="Arial"/>
                <a:cs typeface="Arial"/>
                <a:sym typeface="Arial"/>
              </a:rPr>
              <a:t></a:t>
            </a:r>
            <a:r>
              <a:rPr sz="3000" lang="en">
                <a:solidFill>
                  <a:srgbClr val="CCCCCC"/>
                </a:solidFill>
              </a:rPr>
              <a:t>1953</a:t>
            </a:r>
          </a:p>
          <a:p>
            <a:pPr rtl="0" lvl="0" indent="-419100" marL="457200">
              <a:lnSpc>
                <a:spcPct val="115000"/>
              </a:lnSpc>
              <a:buClr>
                <a:srgbClr val="CCCCCC"/>
              </a:buClr>
              <a:buSzPct val="166666"/>
              <a:buFont typeface="Arial"/>
              <a:buChar char="•"/>
            </a:pPr>
            <a:r>
              <a:rPr sz="3000" lang="en">
                <a:solidFill>
                  <a:srgbClr val="CCCCCC"/>
                </a:solidFill>
              </a:rPr>
              <a:t>Tribal courts should manage reservation crime</a:t>
            </a:r>
          </a:p>
          <a:p>
            <a:pPr rtl="0" lvl="0" indent="-419100" marL="457200">
              <a:lnSpc>
                <a:spcPct val="115000"/>
              </a:lnSpc>
              <a:buClr>
                <a:srgbClr val="CCCCCC"/>
              </a:buClr>
              <a:buSzPct val="166666"/>
              <a:buFont typeface="Arial"/>
              <a:buChar char="•"/>
            </a:pPr>
            <a:r>
              <a:rPr sz="3000" lang="en">
                <a:solidFill>
                  <a:srgbClr val="CCCCCC"/>
                </a:solidFill>
              </a:rPr>
              <a:t>But only when involving Indians</a:t>
            </a:r>
          </a:p>
          <a:p>
            <a:pPr rtl="0" lvl="0" indent="-419100" marL="457200">
              <a:lnSpc>
                <a:spcPct val="115000"/>
              </a:lnSpc>
              <a:buClr>
                <a:srgbClr val="CCCCCC"/>
              </a:buClr>
              <a:buSzPct val="166666"/>
              <a:buFont typeface="Arial"/>
              <a:buChar char="•"/>
            </a:pPr>
            <a:r>
              <a:rPr sz="3000" lang="en">
                <a:solidFill>
                  <a:srgbClr val="CCCCCC"/>
                </a:solidFill>
              </a:rPr>
              <a:t>State police not allowed to persecute non-Indians for crimes on reservations</a:t>
            </a:r>
          </a:p>
          <a:p>
            <a:pPr rtl="0" lvl="0" indent="-419100" marL="457200">
              <a:lnSpc>
                <a:spcPct val="115000"/>
              </a:lnSpc>
              <a:buClr>
                <a:srgbClr val="CCCCCC"/>
              </a:buClr>
              <a:buSzPct val="166666"/>
              <a:buFont typeface="Arial"/>
              <a:buChar char="•"/>
            </a:pPr>
            <a:r>
              <a:rPr sz="3000" lang="en">
                <a:solidFill>
                  <a:srgbClr val="CCCCCC"/>
                </a:solidFill>
              </a:rPr>
              <a:t>Only the FBI can</a:t>
            </a:r>
          </a:p>
          <a:p>
            <a:pPr rtl="0" lvl="0" indent="-419100" marL="457200">
              <a:lnSpc>
                <a:spcPct val="115000"/>
              </a:lnSpc>
              <a:buClr>
                <a:srgbClr val="CCCCCC"/>
              </a:buClr>
              <a:buSzPct val="166666"/>
              <a:buFont typeface="Arial"/>
              <a:buChar char="•"/>
            </a:pPr>
            <a:r>
              <a:rPr sz="3000" lang="en">
                <a:solidFill>
                  <a:srgbClr val="CCCCCC"/>
                </a:solidFill>
              </a:rPr>
              <a:t>The FBI don’t care</a:t>
            </a:r>
          </a:p>
          <a:p>
            <a:pPr rtl="0" lvl="0" indent="-419100" marL="457200">
              <a:lnSpc>
                <a:spcPct val="115000"/>
              </a:lnSpc>
              <a:buClr>
                <a:srgbClr val="CCCCCC"/>
              </a:buClr>
              <a:buSzPct val="166666"/>
              <a:buFont typeface="Arial"/>
              <a:buChar char="•"/>
            </a:pPr>
            <a:r>
              <a:rPr sz="3000" lang="en">
                <a:solidFill>
                  <a:srgbClr val="CCCCCC"/>
                </a:solidFill>
              </a:rPr>
              <a:t>Loophole that predators are aware of and abuse</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4" name="Shape 164"/>
        <p:cNvGrpSpPr/>
        <p:nvPr/>
      </p:nvGrpSpPr>
      <p:grpSpPr>
        <a:xfrm>
          <a:off y="0" x="0"/>
          <a:ext cy="0" cx="0"/>
          <a:chOff y="0" x="0"/>
          <a:chExt cy="0" cx="0"/>
        </a:xfrm>
      </p:grpSpPr>
      <p:sp>
        <p:nvSpPr>
          <p:cNvPr id="165" name="Shape 165"/>
          <p:cNvSpPr txBox="1"/>
          <p:nvPr>
            <p:ph type="title"/>
          </p:nvPr>
        </p:nvSpPr>
        <p:spPr>
          <a:xfrm>
            <a:off y="350837" x="457200"/>
            <a:ext cy="1143000" cx="8229600"/>
          </a:xfrm>
          <a:prstGeom prst="rect">
            <a:avLst/>
          </a:prstGeom>
        </p:spPr>
        <p:txBody>
          <a:bodyPr bIns="91425" rIns="91425" lIns="91425" tIns="91425" anchor="ctr" anchorCtr="0">
            <a:noAutofit/>
          </a:bodyPr>
          <a:lstStyle/>
          <a:p>
            <a:pPr>
              <a:buNone/>
            </a:pPr>
            <a:r>
              <a:rPr lang="en"/>
              <a:t>VAWA</a:t>
            </a:r>
          </a:p>
        </p:txBody>
      </p:sp>
      <p:sp>
        <p:nvSpPr>
          <p:cNvPr id="166" name="Shape 166"/>
          <p:cNvSpPr txBox="1"/>
          <p:nvPr>
            <p:ph idx="1" type="body"/>
          </p:nvPr>
        </p:nvSpPr>
        <p:spPr>
          <a:xfrm>
            <a:off y="1251000" x="457200"/>
            <a:ext cy="4356000" cx="8229600"/>
          </a:xfrm>
          <a:prstGeom prst="rect">
            <a:avLst/>
          </a:prstGeom>
        </p:spPr>
        <p:txBody>
          <a:bodyPr bIns="91425" rIns="91425" lIns="91425" tIns="91425" anchor="t" anchorCtr="0">
            <a:noAutofit/>
          </a:bodyPr>
          <a:lstStyle/>
          <a:p>
            <a:pPr rtl="0" lvl="0" indent="-431800" marL="457200">
              <a:lnSpc>
                <a:spcPct val="115000"/>
              </a:lnSpc>
              <a:buClr>
                <a:srgbClr val="CCCCCC"/>
              </a:buClr>
              <a:buSzPct val="166666"/>
              <a:buFont typeface="Arial"/>
              <a:buChar char="•"/>
            </a:pPr>
            <a:r>
              <a:rPr lang="en">
                <a:solidFill>
                  <a:srgbClr val="CCCCCC"/>
                </a:solidFill>
              </a:rPr>
              <a:t></a:t>
            </a:r>
            <a:r>
              <a:rPr sz="2200" lang="en">
                <a:solidFill>
                  <a:srgbClr val="CCCCCC"/>
                </a:solidFill>
              </a:rPr>
              <a:t>Violence Against Women Act - 1994</a:t>
            </a:r>
          </a:p>
          <a:p>
            <a:pPr rtl="0" lvl="0" indent="-431800" marL="457200">
              <a:lnSpc>
                <a:spcPct val="115000"/>
              </a:lnSpc>
              <a:buClr>
                <a:srgbClr val="CCCCCC"/>
              </a:buClr>
              <a:buSzPct val="242424"/>
              <a:buFont typeface="Arial"/>
              <a:buChar char="•"/>
            </a:pPr>
            <a:r>
              <a:rPr sz="2200" lang="en">
                <a:solidFill>
                  <a:srgbClr val="CCCCCC"/>
                </a:solidFill>
              </a:rPr>
              <a:t>Recently reauthorized for the third time</a:t>
            </a:r>
          </a:p>
          <a:p>
            <a:pPr rtl="0" lvl="0" indent="-431800" marL="457200">
              <a:lnSpc>
                <a:spcPct val="115000"/>
              </a:lnSpc>
              <a:buClr>
                <a:srgbClr val="CCCCCC"/>
              </a:buClr>
              <a:buSzPct val="242424"/>
              <a:buFont typeface="Arial"/>
              <a:buChar char="•"/>
            </a:pPr>
            <a:r>
              <a:rPr sz="2200" lang="en">
                <a:solidFill>
                  <a:srgbClr val="CCCCCC"/>
                </a:solidFill>
              </a:rPr>
              <a:t>Republican obstructions</a:t>
            </a:r>
          </a:p>
          <a:p>
            <a:pPr rtl="0" lvl="0" indent="-431800" marL="457200">
              <a:lnSpc>
                <a:spcPct val="115000"/>
              </a:lnSpc>
              <a:buClr>
                <a:srgbClr val="CCCCCC"/>
              </a:buClr>
              <a:buSzPct val="242424"/>
              <a:buFont typeface="Arial"/>
              <a:buChar char="•"/>
            </a:pPr>
            <a:r>
              <a:rPr sz="2200" lang="en">
                <a:solidFill>
                  <a:srgbClr val="CCCCCC"/>
                </a:solidFill>
              </a:rPr>
              <a:t>Newest revision: tribal courts can prosecute non-Indians</a:t>
            </a:r>
          </a:p>
          <a:p>
            <a:pPr rtl="0" lvl="0" indent="-431800" marL="457200">
              <a:lnSpc>
                <a:spcPct val="115000"/>
              </a:lnSpc>
              <a:buClr>
                <a:srgbClr val="CCCCCC"/>
              </a:buClr>
              <a:buSzPct val="242424"/>
              <a:buFont typeface="Arial"/>
              <a:buChar char="•"/>
            </a:pPr>
            <a:r>
              <a:rPr sz="2200" lang="en">
                <a:solidFill>
                  <a:srgbClr val="CCCCCC"/>
                </a:solidFill>
              </a:rPr>
              <a:t>Conditions: e.g. tribes must have functioning jailhouses</a:t>
            </a:r>
          </a:p>
          <a:p>
            <a:pPr rtl="0" lvl="0" indent="-431800" marL="457200">
              <a:lnSpc>
                <a:spcPct val="115000"/>
              </a:lnSpc>
              <a:buClr>
                <a:srgbClr val="CCCCCC"/>
              </a:buClr>
              <a:buSzPct val="242424"/>
              <a:buFont typeface="Arial"/>
              <a:buChar char="•"/>
            </a:pPr>
            <a:r>
              <a:rPr sz="2200" lang="en">
                <a:solidFill>
                  <a:srgbClr val="CCCCCC"/>
                </a:solidFill>
              </a:rPr>
              <a:t>Other improvements</a:t>
            </a:r>
          </a:p>
          <a:p>
            <a:pPr rtl="0" lvl="0" indent="-431800" marL="457200">
              <a:lnSpc>
                <a:spcPct val="115000"/>
              </a:lnSpc>
              <a:buClr>
                <a:srgbClr val="CCCCCC"/>
              </a:buClr>
              <a:buSzPct val="242424"/>
              <a:buFont typeface="Arial"/>
              <a:buChar char="•"/>
            </a:pPr>
            <a:r>
              <a:rPr sz="2200" lang="en">
                <a:solidFill>
                  <a:srgbClr val="CCCCCC"/>
                </a:solidFill>
              </a:rPr>
              <a:t>“Additional tools for protecting [Indian women] by authorizing warrantless arrest authority for federal officers…”</a:t>
            </a:r>
          </a:p>
          <a:p>
            <a:pPr rtl="0" lvl="0" indent="-431800" marL="457200">
              <a:lnSpc>
                <a:spcPct val="115000"/>
              </a:lnSpc>
              <a:buClr>
                <a:srgbClr val="CCCCCC"/>
              </a:buClr>
              <a:buSzPct val="242424"/>
              <a:buFont typeface="Arial"/>
              <a:buChar char="•"/>
            </a:pPr>
            <a:r>
              <a:rPr sz="2200" lang="en">
                <a:solidFill>
                  <a:srgbClr val="CCCCCC"/>
                </a:solidFill>
              </a:rPr>
              <a:t>Legal relief for victims of immigrant status</a:t>
            </a:r>
          </a:p>
          <a:p>
            <a:r>
              <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70" name="Shape 170"/>
        <p:cNvGrpSpPr/>
        <p:nvPr/>
      </p:nvGrpSpPr>
      <p:grpSpPr>
        <a:xfrm>
          <a:off y="0" x="0"/>
          <a:ext cy="0" cx="0"/>
          <a:chOff y="0" x="0"/>
          <a:chExt cy="0" cx="0"/>
        </a:xfrm>
      </p:grpSpPr>
      <p:sp>
        <p:nvSpPr>
          <p:cNvPr id="171" name="Shape 171"/>
          <p:cNvSpPr txBox="1"/>
          <p:nvPr>
            <p:ph type="title"/>
          </p:nvPr>
        </p:nvSpPr>
        <p:spPr>
          <a:xfrm>
            <a:off y="274637" x="457200"/>
            <a:ext cy="1143000" cx="8229600"/>
          </a:xfrm>
          <a:prstGeom prst="rect">
            <a:avLst/>
          </a:prstGeom>
        </p:spPr>
        <p:txBody>
          <a:bodyPr bIns="91425" rIns="91425" lIns="91425" tIns="91425" anchor="ctr" anchorCtr="0">
            <a:noAutofit/>
          </a:bodyPr>
          <a:lstStyle/>
          <a:p>
            <a:pPr algn="ctr">
              <a:buNone/>
            </a:pPr>
            <a:r>
              <a:rPr lang="en">
                <a:solidFill>
                  <a:schemeClr val="accent2"/>
                </a:solidFill>
              </a:rPr>
              <a:t>Tribal Environmental Perspectives</a:t>
            </a:r>
          </a:p>
        </p:txBody>
      </p:sp>
      <p:sp>
        <p:nvSpPr>
          <p:cNvPr id="172" name="Shape 172"/>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indent="-431800" marL="457200">
              <a:lnSpc>
                <a:spcPct val="115000"/>
              </a:lnSpc>
              <a:buClr>
                <a:srgbClr val="FFFFFF"/>
              </a:buClr>
              <a:buSzPct val="166666"/>
              <a:buFont typeface="Arial"/>
              <a:buChar char="•"/>
            </a:pPr>
            <a:r>
              <a:rPr b="1" lang="en">
                <a:solidFill>
                  <a:schemeClr val="accent2"/>
                </a:solidFill>
              </a:rPr>
              <a:t>Environmental justice</a:t>
            </a:r>
            <a:r>
              <a:rPr b="1" lang="en">
                <a:solidFill>
                  <a:srgbClr val="FFFFFF"/>
                </a:solidFill>
              </a:rPr>
              <a:t> </a:t>
            </a:r>
            <a:r>
              <a:rPr lang="en">
                <a:solidFill>
                  <a:srgbClr val="FFFFFF"/>
                </a:solidFill>
              </a:rPr>
              <a:t>from a Native  American perspective = desire-based</a:t>
            </a:r>
          </a:p>
          <a:p>
            <a:r>
              <a:t/>
            </a:r>
          </a:p>
          <a:p>
            <a:pPr rtl="0" lvl="0" indent="-431800" marL="457200">
              <a:lnSpc>
                <a:spcPct val="115000"/>
              </a:lnSpc>
              <a:buClr>
                <a:srgbClr val="FFFFFF"/>
              </a:buClr>
              <a:buSzPct val="166666"/>
              <a:buFont typeface="Arial"/>
              <a:buChar char="•"/>
            </a:pPr>
            <a:r>
              <a:rPr lang="en">
                <a:solidFill>
                  <a:srgbClr val="FFFFFF"/>
                </a:solidFill>
              </a:rPr>
              <a:t>EPA’s definition lacks:</a:t>
            </a:r>
          </a:p>
          <a:p>
            <a:pPr rtl="0" lvl="1" indent="-406400" marL="914400">
              <a:lnSpc>
                <a:spcPct val="115000"/>
              </a:lnSpc>
              <a:buClr>
                <a:srgbClr val="FFFFFF"/>
              </a:buClr>
              <a:buSzPct val="87500"/>
              <a:buFont typeface="Courier New"/>
              <a:buChar char="o"/>
            </a:pPr>
            <a:r>
              <a:rPr lang="en">
                <a:solidFill>
                  <a:schemeClr val="accent2"/>
                </a:solidFill>
              </a:rPr>
              <a:t>Structural causes</a:t>
            </a:r>
            <a:r>
              <a:rPr lang="en">
                <a:solidFill>
                  <a:srgbClr val="FFFFFF"/>
                </a:solidFill>
              </a:rPr>
              <a:t> of environmental injustice</a:t>
            </a:r>
          </a:p>
          <a:p>
            <a:pPr rtl="0" lvl="1" indent="-406400" marL="914400">
              <a:lnSpc>
                <a:spcPct val="115000"/>
              </a:lnSpc>
              <a:buClr>
                <a:srgbClr val="FFFFFF"/>
              </a:buClr>
              <a:buSzPct val="87500"/>
              <a:buFont typeface="Courier New"/>
              <a:buChar char="o"/>
            </a:pPr>
            <a:r>
              <a:rPr lang="en">
                <a:solidFill>
                  <a:srgbClr val="FFFFFF"/>
                </a:solidFill>
              </a:rPr>
              <a:t>Considerations of </a:t>
            </a:r>
            <a:r>
              <a:rPr lang="en">
                <a:solidFill>
                  <a:schemeClr val="accent2"/>
                </a:solidFill>
              </a:rPr>
              <a:t>sovereignty</a:t>
            </a:r>
          </a:p>
          <a:p>
            <a:r>
              <a:t/>
            </a:r>
          </a:p>
          <a:p>
            <a:r>
              <a:t/>
            </a:r>
          </a:p>
          <a:p>
            <a:r>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63" name="Shape 63"/>
        <p:cNvGrpSpPr/>
        <p:nvPr/>
      </p:nvGrpSpPr>
      <p:grpSpPr>
        <a:xfrm>
          <a:off y="0" x="0"/>
          <a:ext cy="0" cx="0"/>
          <a:chOff y="0" x="0"/>
          <a:chExt cy="0" cx="0"/>
        </a:xfrm>
      </p:grpSpPr>
      <p:sp>
        <p:nvSpPr>
          <p:cNvPr id="64" name="Shape 64"/>
          <p:cNvSpPr txBox="1"/>
          <p:nvPr>
            <p:ph idx="1" type="body"/>
          </p:nvPr>
        </p:nvSpPr>
        <p:spPr>
          <a:xfrm>
            <a:off y="213482" x="457200"/>
            <a:ext cy="5742599" cx="8229600"/>
          </a:xfrm>
          <a:prstGeom prst="rect">
            <a:avLst/>
          </a:prstGeom>
        </p:spPr>
        <p:txBody>
          <a:bodyPr bIns="91425" rIns="91425" lIns="91425" tIns="91425" anchor="t" anchorCtr="0">
            <a:noAutofit/>
          </a:bodyPr>
          <a:lstStyle/>
          <a:p>
            <a:pPr rtl="0" lvl="0">
              <a:buNone/>
            </a:pPr>
            <a:r>
              <a:rPr b="1" lang="en"/>
              <a:t>Question</a:t>
            </a:r>
            <a:r>
              <a:rPr lang="en"/>
              <a:t>: What roles has the United States government played through its Indian policy to foster tribal sovereignty rights guaranteed to Native Americans through treaties? In what ways has it hindered the exercise of these rights in various aspects of tribal affairs, specifically in the areas of spirituality, land, women, and the environment?</a:t>
            </a:r>
          </a:p>
          <a:p>
            <a:r>
              <a:t/>
            </a:r>
          </a:p>
          <a:p>
            <a:pPr rtl="0" lvl="0">
              <a:buNone/>
            </a:pPr>
            <a:r>
              <a:rPr b="1" lang="en"/>
              <a:t>Research method</a:t>
            </a:r>
            <a:r>
              <a:rPr lang="en"/>
              <a:t>: </a:t>
            </a:r>
          </a:p>
          <a:p>
            <a:pPr rtl="0" lvl="0">
              <a:buNone/>
            </a:pPr>
            <a:r>
              <a:rPr lang="en"/>
              <a:t>Desire Based</a:t>
            </a:r>
          </a:p>
          <a:p>
            <a:r>
              <a:t/>
            </a:r>
          </a:p>
          <a:p>
            <a:r>
              <a:t/>
            </a:r>
          </a:p>
          <a:p>
            <a:r>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76" name="Shape 176"/>
        <p:cNvGrpSpPr/>
        <p:nvPr/>
      </p:nvGrpSpPr>
      <p:grpSpPr>
        <a:xfrm>
          <a:off y="0" x="0"/>
          <a:ext cy="0" cx="0"/>
          <a:chOff y="0" x="0"/>
          <a:chExt cy="0" cx="0"/>
        </a:xfrm>
      </p:grpSpPr>
      <p:sp>
        <p:nvSpPr>
          <p:cNvPr id="177" name="Shape 177"/>
          <p:cNvSpPr txBox="1"/>
          <p:nvPr>
            <p:ph type="title"/>
          </p:nvPr>
        </p:nvSpPr>
        <p:spPr>
          <a:xfrm>
            <a:off y="274637" x="457200"/>
            <a:ext cy="1143000" cx="8229600"/>
          </a:xfrm>
          <a:prstGeom prst="rect">
            <a:avLst/>
          </a:prstGeom>
        </p:spPr>
        <p:txBody>
          <a:bodyPr bIns="91425" rIns="91425" lIns="91425" tIns="91425" anchor="ctr" anchorCtr="0">
            <a:noAutofit/>
          </a:bodyPr>
          <a:lstStyle/>
          <a:p>
            <a:pPr algn="ctr">
              <a:buNone/>
            </a:pPr>
            <a:r>
              <a:rPr lang="en">
                <a:solidFill>
                  <a:schemeClr val="accent2"/>
                </a:solidFill>
              </a:rPr>
              <a:t>Structural Inequalities</a:t>
            </a:r>
          </a:p>
        </p:txBody>
      </p:sp>
      <p:sp>
        <p:nvSpPr>
          <p:cNvPr id="178" name="Shape 178"/>
          <p:cNvSpPr txBox="1"/>
          <p:nvPr>
            <p:ph idx="1" type="body"/>
          </p:nvPr>
        </p:nvSpPr>
        <p:spPr>
          <a:xfrm>
            <a:off y="1417637" x="457200"/>
            <a:ext cy="4356000" cx="8229600"/>
          </a:xfrm>
          <a:prstGeom prst="rect">
            <a:avLst/>
          </a:prstGeom>
        </p:spPr>
        <p:txBody>
          <a:bodyPr bIns="91425" rIns="91425" lIns="91425" tIns="91425" anchor="t" anchorCtr="0">
            <a:noAutofit/>
          </a:bodyPr>
          <a:lstStyle/>
          <a:p>
            <a:pPr rtl="0" lvl="0" indent="-431800" marL="457200">
              <a:buClr>
                <a:srgbClr val="FFFFFF"/>
              </a:buClr>
              <a:buSzPct val="166666"/>
              <a:buFont typeface="Arial"/>
              <a:buChar char="•"/>
            </a:pPr>
            <a:r>
              <a:rPr lang="en">
                <a:solidFill>
                  <a:srgbClr val="FFFFFF"/>
                </a:solidFill>
              </a:rPr>
              <a:t>The power to define</a:t>
            </a:r>
          </a:p>
          <a:p>
            <a:pPr rtl="0" lvl="0" indent="-431800" marL="457200">
              <a:buClr>
                <a:srgbClr val="FFFFFF"/>
              </a:buClr>
              <a:buSzPct val="166666"/>
              <a:buFont typeface="Arial"/>
              <a:buChar char="•"/>
            </a:pPr>
            <a:r>
              <a:rPr lang="en">
                <a:solidFill>
                  <a:srgbClr val="FFFFFF"/>
                </a:solidFill>
              </a:rPr>
              <a:t>“Environmental Indian”</a:t>
            </a:r>
          </a:p>
        </p:txBody>
      </p:sp>
      <p:sp>
        <p:nvSpPr>
          <p:cNvPr id="179" name="Shape 179"/>
          <p:cNvSpPr/>
          <p:nvPr/>
        </p:nvSpPr>
        <p:spPr>
          <a:xfrm>
            <a:off y="2798838" x="1602600"/>
            <a:ext cy="3061461" cx="5938800"/>
          </a:xfrm>
          <a:prstGeom prst="rect">
            <a:avLst/>
          </a:prstGeom>
          <a:blipFill>
            <a:blip r:embed="rId3"/>
            <a:stretch>
              <a:fillRect/>
            </a:stretch>
          </a:blipFill>
        </p:spPr>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83" name="Shape 183"/>
        <p:cNvGrpSpPr/>
        <p:nvPr/>
      </p:nvGrpSpPr>
      <p:grpSpPr>
        <a:xfrm>
          <a:off y="0" x="0"/>
          <a:ext cy="0" cx="0"/>
          <a:chOff y="0" x="0"/>
          <a:chExt cy="0" cx="0"/>
        </a:xfrm>
      </p:grpSpPr>
      <p:sp>
        <p:nvSpPr>
          <p:cNvPr id="184" name="Shape 184"/>
          <p:cNvSpPr txBox="1"/>
          <p:nvPr>
            <p:ph type="title"/>
          </p:nvPr>
        </p:nvSpPr>
        <p:spPr>
          <a:xfrm>
            <a:off y="274637" x="457200"/>
            <a:ext cy="1143000" cx="8229600"/>
          </a:xfrm>
          <a:prstGeom prst="rect">
            <a:avLst/>
          </a:prstGeom>
        </p:spPr>
        <p:txBody>
          <a:bodyPr bIns="91425" rIns="91425" lIns="91425" tIns="91425" anchor="ctr" anchorCtr="0">
            <a:noAutofit/>
          </a:bodyPr>
          <a:lstStyle/>
          <a:p>
            <a:pPr algn="ctr">
              <a:buNone/>
            </a:pPr>
            <a:r>
              <a:rPr lang="en">
                <a:solidFill>
                  <a:schemeClr val="accent2"/>
                </a:solidFill>
              </a:rPr>
              <a:t>Sovereignty</a:t>
            </a:r>
          </a:p>
        </p:txBody>
      </p:sp>
      <p:sp>
        <p:nvSpPr>
          <p:cNvPr id="185" name="Shape 185"/>
          <p:cNvSpPr txBox="1"/>
          <p:nvPr>
            <p:ph idx="1" type="body"/>
          </p:nvPr>
        </p:nvSpPr>
        <p:spPr>
          <a:xfrm>
            <a:off y="1417637" x="457200"/>
            <a:ext cy="4356000" cx="8229600"/>
          </a:xfrm>
          <a:prstGeom prst="rect">
            <a:avLst/>
          </a:prstGeom>
        </p:spPr>
        <p:txBody>
          <a:bodyPr bIns="91425" rIns="91425" lIns="91425" tIns="91425" anchor="t" anchorCtr="0">
            <a:noAutofit/>
          </a:bodyPr>
          <a:lstStyle/>
          <a:p>
            <a:pPr rtl="0" lvl="0" indent="-431800" marL="457200">
              <a:lnSpc>
                <a:spcPct val="115000"/>
              </a:lnSpc>
              <a:buClr>
                <a:srgbClr val="FFFFFF"/>
              </a:buClr>
              <a:buSzPct val="205128"/>
              <a:buFont typeface="Arial"/>
              <a:buChar char="•"/>
            </a:pPr>
            <a:r>
              <a:rPr sz="2600" lang="en">
                <a:solidFill>
                  <a:srgbClr val="FFFFFF"/>
                </a:solidFill>
              </a:rPr>
              <a:t>The authority to decide what one desires for one’s future and  recognize that vision </a:t>
            </a:r>
          </a:p>
          <a:p>
            <a:r>
              <a:t/>
            </a:r>
          </a:p>
          <a:p>
            <a:pPr rtl="0" lvl="0" indent="-431800" marL="457200">
              <a:lnSpc>
                <a:spcPct val="115000"/>
              </a:lnSpc>
              <a:buClr>
                <a:srgbClr val="FFFFFF"/>
              </a:buClr>
              <a:buSzPct val="205128"/>
              <a:buFont typeface="Arial"/>
              <a:buChar char="•"/>
            </a:pPr>
            <a:r>
              <a:rPr sz="2600" lang="en">
                <a:solidFill>
                  <a:srgbClr val="FFFFFF"/>
                </a:solidFill>
              </a:rPr>
              <a:t>Impacted by environmental injustice &amp; other structural problems</a:t>
            </a:r>
          </a:p>
          <a:p>
            <a:r>
              <a:t/>
            </a:r>
          </a:p>
          <a:p>
            <a:pPr rtl="0" lvl="0" indent="-431800" marL="457200">
              <a:lnSpc>
                <a:spcPct val="115000"/>
              </a:lnSpc>
              <a:buClr>
                <a:srgbClr val="FFFFFF"/>
              </a:buClr>
              <a:buSzPct val="205128"/>
              <a:buFont typeface="Arial"/>
              <a:buChar char="•"/>
            </a:pPr>
            <a:r>
              <a:rPr sz="2600" lang="en">
                <a:solidFill>
                  <a:srgbClr val="FFFFFF"/>
                </a:solidFill>
              </a:rPr>
              <a:t>Need for reform</a:t>
            </a:r>
          </a:p>
          <a:p>
            <a:r>
              <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89" name="Shape 189"/>
        <p:cNvGrpSpPr/>
        <p:nvPr/>
      </p:nvGrpSpPr>
      <p:grpSpPr>
        <a:xfrm>
          <a:off y="0" x="0"/>
          <a:ext cy="0" cx="0"/>
          <a:chOff y="0" x="0"/>
          <a:chExt cy="0" cx="0"/>
        </a:xfrm>
      </p:grpSpPr>
      <p:sp>
        <p:nvSpPr>
          <p:cNvPr id="190" name="Shape 190"/>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Conclusion </a:t>
            </a:r>
          </a:p>
        </p:txBody>
      </p:sp>
      <p:sp>
        <p:nvSpPr>
          <p:cNvPr id="191" name="Shape 191"/>
          <p:cNvSpPr txBox="1"/>
          <p:nvPr>
            <p:ph idx="1" type="body"/>
          </p:nvPr>
        </p:nvSpPr>
        <p:spPr>
          <a:xfrm>
            <a:off y="1251000" x="457199"/>
            <a:ext cy="4356000" cx="8229600"/>
          </a:xfrm>
          <a:prstGeom prst="rect">
            <a:avLst/>
          </a:prstGeom>
        </p:spPr>
        <p:txBody>
          <a:bodyPr bIns="91425" rIns="91425" lIns="91425" tIns="91425" anchor="t" anchorCtr="0">
            <a:noAutofit/>
          </a:bodyPr>
          <a:lstStyle/>
          <a:p>
            <a:pPr rtl="0" lvl="0" indent="-431800" marL="457200">
              <a:buClr>
                <a:schemeClr val="lt2"/>
              </a:buClr>
              <a:buSzPct val="222222"/>
              <a:buFont typeface="Arial"/>
              <a:buChar char="•"/>
            </a:pPr>
            <a:r>
              <a:rPr sz="2400" lang="en"/>
              <a:t>We have discussed different areas of Indian affairs which are interconnected with one another and to Indian sovereignty more broadly.</a:t>
            </a:r>
          </a:p>
          <a:p>
            <a:pPr rtl="0" lvl="0" indent="-431800" marL="457200">
              <a:buClr>
                <a:schemeClr val="lt2"/>
              </a:buClr>
              <a:buSzPct val="222222"/>
              <a:buFont typeface="Arial"/>
              <a:buChar char="•"/>
            </a:pPr>
            <a:r>
              <a:rPr sz="2400" lang="en"/>
              <a:t>Native peoples desire sovereignty and the ability to use it to reach other desires. </a:t>
            </a:r>
          </a:p>
          <a:p>
            <a:pPr rtl="0" lvl="0" indent="-431800" marL="457200">
              <a:buClr>
                <a:schemeClr val="lt2"/>
              </a:buClr>
              <a:buSzPct val="222222"/>
              <a:buFont typeface="Arial"/>
              <a:buChar char="•"/>
            </a:pPr>
            <a:r>
              <a:rPr sz="2400" lang="en"/>
              <a:t>Through our research we hope to have shown the significance of sovereignty to the futurity of Native cultures and their desires.</a:t>
            </a:r>
          </a:p>
          <a:p>
            <a:pPr rtl="0" lvl="0" indent="-431800" marL="457200">
              <a:buClr>
                <a:schemeClr val="lt2"/>
              </a:buClr>
              <a:buSzPct val="222222"/>
              <a:buFont typeface="Arial"/>
              <a:buChar char="•"/>
            </a:pPr>
            <a:r>
              <a:rPr sz="2400" lang="en"/>
              <a:t>Native Americans are advocating for the recognition of their sovereignty in U.S. governmental policies as well.  </a:t>
            </a:r>
          </a:p>
          <a:p>
            <a:r>
              <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95" name="Shape 195"/>
        <p:cNvGrpSpPr/>
        <p:nvPr/>
      </p:nvGrpSpPr>
      <p:grpSpPr>
        <a:xfrm>
          <a:off y="0" x="0"/>
          <a:ext cy="0" cx="0"/>
          <a:chOff y="0" x="0"/>
          <a:chExt cy="0" cx="0"/>
        </a:xfrm>
      </p:grpSpPr>
      <p:sp>
        <p:nvSpPr>
          <p:cNvPr id="196" name="Shape 196"/>
          <p:cNvSpPr txBox="1"/>
          <p:nvPr/>
        </p:nvSpPr>
        <p:spPr>
          <a:xfrm>
            <a:off y="445400" x="1153625"/>
            <a:ext cy="768900" cx="6547499"/>
          </a:xfrm>
          <a:prstGeom prst="rect">
            <a:avLst/>
          </a:prstGeom>
          <a:noFill/>
        </p:spPr>
        <p:txBody>
          <a:bodyPr bIns="91425" rIns="91425" lIns="91425" tIns="91425" anchor="t" anchorCtr="0">
            <a:noAutofit/>
          </a:bodyPr>
          <a:lstStyle/>
          <a:p>
            <a:pPr algn="ctr">
              <a:buNone/>
            </a:pPr>
            <a:r>
              <a:rPr sz="4800" lang="en">
                <a:solidFill>
                  <a:schemeClr val="accent2"/>
                </a:solidFill>
                <a:latin typeface="Georgia"/>
                <a:ea typeface="Georgia"/>
                <a:cs typeface="Georgia"/>
                <a:sym typeface="Georgia"/>
              </a:rPr>
              <a:t>Contribution</a:t>
            </a:r>
          </a:p>
        </p:txBody>
      </p:sp>
      <p:sp>
        <p:nvSpPr>
          <p:cNvPr id="197" name="Shape 197"/>
          <p:cNvSpPr txBox="1"/>
          <p:nvPr/>
        </p:nvSpPr>
        <p:spPr>
          <a:xfrm>
            <a:off y="1331075" x="467525"/>
            <a:ext cy="5021399" cx="7919699"/>
          </a:xfrm>
          <a:prstGeom prst="rect">
            <a:avLst/>
          </a:prstGeom>
          <a:noFill/>
        </p:spPr>
        <p:txBody>
          <a:bodyPr bIns="91425" rIns="91425" lIns="91425" tIns="91425" anchor="t" anchorCtr="0">
            <a:noAutofit/>
          </a:bodyPr>
          <a:lstStyle/>
          <a:p>
            <a:pPr algn="just" rtl="0" lvl="0" indent="-381000" marL="457200">
              <a:buClr>
                <a:schemeClr val="accent2"/>
              </a:buClr>
              <a:buSzPct val="166666"/>
              <a:buFont typeface="Arial"/>
              <a:buChar char="•"/>
            </a:pPr>
            <a:r>
              <a:rPr b="1" sz="2400" lang="en">
                <a:solidFill>
                  <a:schemeClr val="accent2"/>
                </a:solidFill>
                <a:latin typeface="Georgia"/>
                <a:ea typeface="Georgia"/>
                <a:cs typeface="Georgia"/>
                <a:sym typeface="Georgia"/>
              </a:rPr>
              <a:t>We hope to have provided an understanding of these issues through the lens of sovereignty while also conveying the importance of sovereignty itself to the futures that Native Americans desire.  </a:t>
            </a:r>
          </a:p>
          <a:p>
            <a:r>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68" name="Shape 68"/>
        <p:cNvGrpSpPr/>
        <p:nvPr/>
      </p:nvGrpSpPr>
      <p:grpSpPr>
        <a:xfrm>
          <a:off y="0" x="0"/>
          <a:ext cy="0" cx="0"/>
          <a:chOff y="0" x="0"/>
          <a:chExt cy="0" cx="0"/>
        </a:xfrm>
      </p:grpSpPr>
      <p:sp>
        <p:nvSpPr>
          <p:cNvPr id="69" name="Shape 69"/>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Native Americans' Spirituality Infused into all Aspects of Life </a:t>
            </a:r>
          </a:p>
        </p:txBody>
      </p:sp>
      <p:sp>
        <p:nvSpPr>
          <p:cNvPr id="70" name="Shape 70"/>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indent="-431800" marL="457200">
              <a:buClr>
                <a:schemeClr val="lt2"/>
              </a:buClr>
              <a:buSzPct val="166666"/>
              <a:buFont typeface="Arial"/>
              <a:buChar char="•"/>
            </a:pPr>
            <a:r>
              <a:rPr lang="en"/>
              <a:t>Land</a:t>
            </a:r>
          </a:p>
          <a:p>
            <a:pPr rtl="0" lvl="1" indent="-406400" marL="914400">
              <a:buClr>
                <a:schemeClr val="lt2"/>
              </a:buClr>
              <a:buSzPct val="87500"/>
              <a:buFont typeface="Courier New"/>
              <a:buChar char="o"/>
            </a:pPr>
            <a:r>
              <a:rPr lang="en"/>
              <a:t>Religious ceremonies helped bring everything into balance</a:t>
            </a:r>
          </a:p>
          <a:p>
            <a:pPr rtl="0" lvl="1" indent="-406400" marL="914400">
              <a:buClr>
                <a:schemeClr val="lt2"/>
              </a:buClr>
              <a:buSzPct val="87500"/>
              <a:buFont typeface="Courier New"/>
              <a:buChar char="o"/>
            </a:pPr>
            <a:r>
              <a:rPr lang="en"/>
              <a:t>Resource - people have an obligation to protect it</a:t>
            </a:r>
          </a:p>
          <a:p>
            <a:pPr rtl="0" lvl="0" indent="-431800" marL="457200">
              <a:buClr>
                <a:schemeClr val="lt2"/>
              </a:buClr>
              <a:buSzPct val="166666"/>
              <a:buFont typeface="Arial"/>
              <a:buChar char="•"/>
            </a:pPr>
            <a:r>
              <a:rPr lang="en"/>
              <a:t>Inland Whale -</a:t>
            </a:r>
            <a:r>
              <a:rPr sz="2800" lang="en">
                <a:latin typeface="Times New Roman"/>
                <a:ea typeface="Times New Roman"/>
                <a:cs typeface="Times New Roman"/>
                <a:sym typeface="Times New Roman"/>
              </a:rPr>
              <a:t> This story of the woman, her bastard son, and the whale is almost the perfect example of the relationship between a tribe and nature, the individual and nature, and the spirituality that ties them together</a:t>
            </a:r>
          </a:p>
          <a:p>
            <a:r>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74" name="Shape 74"/>
        <p:cNvGrpSpPr/>
        <p:nvPr/>
      </p:nvGrpSpPr>
      <p:grpSpPr>
        <a:xfrm>
          <a:off y="0" x="0"/>
          <a:ext cy="0" cx="0"/>
          <a:chOff y="0" x="0"/>
          <a:chExt cy="0" cx="0"/>
        </a:xfrm>
      </p:grpSpPr>
      <p:sp>
        <p:nvSpPr>
          <p:cNvPr id="75" name="Shape 75"/>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Native Americans' Spirituality Infused into all Aspects of Life </a:t>
            </a:r>
          </a:p>
        </p:txBody>
      </p:sp>
      <p:sp>
        <p:nvSpPr>
          <p:cNvPr id="76" name="Shape 76"/>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indent="-431800" marL="457200">
              <a:buClr>
                <a:schemeClr val="lt2"/>
              </a:buClr>
              <a:buSzPct val="166666"/>
              <a:buFont typeface="Arial"/>
              <a:buChar char="•"/>
            </a:pPr>
            <a:r>
              <a:rPr lang="en"/>
              <a:t>Allotment</a:t>
            </a:r>
          </a:p>
          <a:p>
            <a:pPr rtl="0" lvl="1" indent="-406400" marL="914400">
              <a:buClr>
                <a:schemeClr val="lt2"/>
              </a:buClr>
              <a:buSzPct val="87500"/>
              <a:buFont typeface="Courier New"/>
              <a:buChar char="o"/>
            </a:pPr>
            <a:r>
              <a:rPr lang="en">
                <a:latin typeface="Times New Roman"/>
                <a:ea typeface="Times New Roman"/>
                <a:cs typeface="Times New Roman"/>
                <a:sym typeface="Times New Roman"/>
              </a:rPr>
              <a:t>White men and the Native Americans look at land in completely different ways</a:t>
            </a:r>
          </a:p>
          <a:p>
            <a:r>
              <a:t/>
            </a:r>
          </a:p>
          <a:p>
            <a:pPr rtl="0" lvl="0" indent="-431800" marL="457200">
              <a:buClr>
                <a:schemeClr val="lt2"/>
              </a:buClr>
              <a:buSzPct val="166666"/>
              <a:buFont typeface="Arial"/>
              <a:buChar char="•"/>
            </a:pPr>
            <a:r>
              <a:rPr lang="en"/>
              <a:t>Environment</a:t>
            </a:r>
          </a:p>
          <a:p>
            <a:pPr rtl="0" lvl="1" indent="-406400" marL="914400">
              <a:buClr>
                <a:schemeClr val="lt2"/>
              </a:buClr>
              <a:buSzPct val="87500"/>
              <a:buFont typeface="Courier New"/>
              <a:buChar char="o"/>
            </a:pPr>
            <a:r>
              <a:rPr lang="en"/>
              <a:t>Preserve the land to pass it on to future generations</a:t>
            </a:r>
          </a:p>
          <a:p>
            <a:r>
              <a:t/>
            </a:r>
          </a:p>
          <a:p>
            <a:pPr rtl="0" lvl="0" indent="-431800" marL="457200">
              <a:buClr>
                <a:schemeClr val="lt2"/>
              </a:buClr>
              <a:buSzPct val="166666"/>
              <a:buFont typeface="Arial"/>
              <a:buChar char="•"/>
            </a:pPr>
            <a:r>
              <a:rPr lang="en"/>
              <a:t>Religious renewal</a:t>
            </a:r>
          </a:p>
          <a:p>
            <a:pPr lvl="1" indent="-406400" marL="914400">
              <a:spcBef>
                <a:spcPts val="560"/>
              </a:spcBef>
              <a:buClr>
                <a:schemeClr val="lt2"/>
              </a:buClr>
              <a:buSzPct val="87500"/>
              <a:buFont typeface="Courier New"/>
              <a:buChar char="o"/>
            </a:pPr>
            <a:r>
              <a:rPr lang="en">
                <a:latin typeface="Times New Roman"/>
                <a:ea typeface="Times New Roman"/>
                <a:cs typeface="Times New Roman"/>
                <a:sym typeface="Times New Roman"/>
              </a:rPr>
              <a:t>A yearning for the past to guide the future</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80" name="Shape 80"/>
        <p:cNvGrpSpPr/>
        <p:nvPr/>
      </p:nvGrpSpPr>
      <p:grpSpPr>
        <a:xfrm>
          <a:off y="0" x="0"/>
          <a:ext cy="0" cx="0"/>
          <a:chOff y="0" x="0"/>
          <a:chExt cy="0" cx="0"/>
        </a:xfrm>
      </p:grpSpPr>
      <p:sp>
        <p:nvSpPr>
          <p:cNvPr id="81" name="Shape 81"/>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The Return of Land to Native Americans</a:t>
            </a:r>
          </a:p>
        </p:txBody>
      </p:sp>
      <p:sp>
        <p:nvSpPr>
          <p:cNvPr id="82" name="Shape 82"/>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indent="-431800" marL="457200">
              <a:buClr>
                <a:schemeClr val="lt2"/>
              </a:buClr>
              <a:buSzPct val="166666"/>
              <a:buFont typeface="Arial"/>
              <a:buChar char="•"/>
            </a:pPr>
            <a:r>
              <a:rPr lang="en"/>
              <a:t>U.S. Government has traditionally given monetary compensation to tribes</a:t>
            </a:r>
          </a:p>
          <a:p>
            <a:r>
              <a:t/>
            </a:r>
          </a:p>
          <a:p>
            <a:pPr rtl="0" lvl="0" indent="-431800" marL="457200">
              <a:buClr>
                <a:schemeClr val="lt2"/>
              </a:buClr>
              <a:buSzPct val="166666"/>
              <a:buFont typeface="Arial"/>
              <a:buChar char="•"/>
            </a:pPr>
            <a:r>
              <a:rPr lang="en"/>
              <a:t>Blue Lake &amp; 48,000 acres returned to Taos Pueblo (1970)</a:t>
            </a:r>
          </a:p>
          <a:p>
            <a:pPr rtl="0" lvl="1" indent="-406400" marL="914400">
              <a:buClr>
                <a:schemeClr val="lt2"/>
              </a:buClr>
              <a:buSzPct val="87500"/>
              <a:buFont typeface="Courier New"/>
              <a:buChar char="o"/>
            </a:pPr>
            <a:r>
              <a:rPr lang="en"/>
              <a:t>Critical to tribal religion and culture</a:t>
            </a:r>
          </a:p>
          <a:p>
            <a:pPr rtl="0" lvl="1" indent="-406400" marL="914400">
              <a:buClr>
                <a:schemeClr val="lt2"/>
              </a:buClr>
              <a:buSzPct val="87500"/>
              <a:buFont typeface="Courier New"/>
              <a:buChar char="o"/>
            </a:pPr>
            <a:r>
              <a:rPr lang="en"/>
              <a:t>One of the first instances of land being returned based on a religious argument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86" name="Shape 86"/>
        <p:cNvGrpSpPr/>
        <p:nvPr/>
      </p:nvGrpSpPr>
      <p:grpSpPr>
        <a:xfrm>
          <a:off y="0" x="0"/>
          <a:ext cy="0" cx="0"/>
          <a:chOff y="0" x="0"/>
          <a:chExt cy="0" cx="0"/>
        </a:xfrm>
      </p:grpSpPr>
      <p:sp>
        <p:nvSpPr>
          <p:cNvPr id="87" name="Shape 87"/>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Government Inconsistencies </a:t>
            </a:r>
          </a:p>
        </p:txBody>
      </p:sp>
      <p:sp>
        <p:nvSpPr>
          <p:cNvPr id="88" name="Shape 88"/>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indent="-431800" marL="457200">
              <a:buClr>
                <a:schemeClr val="lt2"/>
              </a:buClr>
              <a:buSzPct val="166666"/>
              <a:buFont typeface="Arial"/>
              <a:buChar char="•"/>
            </a:pPr>
            <a:r>
              <a:rPr lang="en"/>
              <a:t>Forest Service challenged by Northern California tribes</a:t>
            </a:r>
          </a:p>
          <a:p>
            <a:pPr rtl="0" lvl="1" indent="-406400" marL="914400">
              <a:buClr>
                <a:schemeClr val="lt2"/>
              </a:buClr>
              <a:buSzPct val="87500"/>
              <a:buFont typeface="Courier New"/>
              <a:buChar char="o"/>
            </a:pPr>
            <a:r>
              <a:rPr lang="en"/>
              <a:t>Road plans would hinder ability to practice religion</a:t>
            </a:r>
          </a:p>
          <a:p>
            <a:r>
              <a:t/>
            </a:r>
          </a:p>
          <a:p>
            <a:pPr rtl="0" lvl="0" indent="-431800" marL="457200">
              <a:buClr>
                <a:schemeClr val="lt2"/>
              </a:buClr>
              <a:buSzPct val="166666"/>
              <a:buFont typeface="Arial"/>
              <a:buChar char="•"/>
            </a:pPr>
            <a:r>
              <a:rPr lang="en"/>
              <a:t>Supreme Court case Lyng v. NW Indian Cemetery Protective Association (1988)</a:t>
            </a:r>
          </a:p>
          <a:p>
            <a:pPr rtl="0" lvl="1" indent="-406400" marL="914400">
              <a:buClr>
                <a:schemeClr val="lt2"/>
              </a:buClr>
              <a:buSzPct val="87500"/>
              <a:buFont typeface="Courier New"/>
              <a:buChar char="o"/>
            </a:pPr>
            <a:r>
              <a:rPr lang="en"/>
              <a:t>Contradicted Blue Lake reasoning</a:t>
            </a:r>
          </a:p>
          <a:p>
            <a:pPr rtl="0" lvl="1" indent="-406400" marL="914400">
              <a:buClr>
                <a:schemeClr val="lt2"/>
              </a:buClr>
              <a:buSzPct val="87500"/>
              <a:buFont typeface="Courier New"/>
              <a:buChar char="o"/>
            </a:pPr>
            <a:r>
              <a:rPr lang="en"/>
              <a:t>Based on 1st Amendment rights</a:t>
            </a:r>
          </a:p>
          <a:p>
            <a:r>
              <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92" name="Shape 92"/>
        <p:cNvGrpSpPr/>
        <p:nvPr/>
      </p:nvGrpSpPr>
      <p:grpSpPr>
        <a:xfrm>
          <a:off y="0" x="0"/>
          <a:ext cy="0" cx="0"/>
          <a:chOff y="0" x="0"/>
          <a:chExt cy="0" cx="0"/>
        </a:xfrm>
      </p:grpSpPr>
      <p:sp>
        <p:nvSpPr>
          <p:cNvPr id="93" name="Shape 93"/>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Land Recovery: Fee-to-Trust</a:t>
            </a:r>
          </a:p>
        </p:txBody>
      </p:sp>
      <p:sp>
        <p:nvSpPr>
          <p:cNvPr id="94" name="Shape 94"/>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indent="-431800" marL="457200">
              <a:buClr>
                <a:schemeClr val="lt2"/>
              </a:buClr>
              <a:buSzPct val="166666"/>
              <a:buFont typeface="Arial"/>
              <a:buChar char="•"/>
            </a:pPr>
            <a:r>
              <a:rPr lang="en"/>
              <a:t>Originally enacted by Indian Reorganization Act (1934)</a:t>
            </a:r>
          </a:p>
          <a:p>
            <a:r>
              <a:t/>
            </a:r>
          </a:p>
          <a:p>
            <a:pPr rtl="0" lvl="0" indent="-431800" marL="457200">
              <a:buClr>
                <a:schemeClr val="lt2"/>
              </a:buClr>
              <a:buSzPct val="166666"/>
              <a:buFont typeface="Arial"/>
              <a:buChar char="•"/>
            </a:pPr>
            <a:r>
              <a:rPr lang="en"/>
              <a:t>Opposition from state/local governments</a:t>
            </a:r>
          </a:p>
          <a:p>
            <a:pPr rtl="0" lvl="1" indent="-406400" marL="914400">
              <a:buClr>
                <a:schemeClr val="lt2"/>
              </a:buClr>
              <a:buSzPct val="87500"/>
              <a:buFont typeface="Courier New"/>
              <a:buChar char="o"/>
            </a:pPr>
            <a:r>
              <a:rPr lang="en"/>
              <a:t>Loss of tax revenue</a:t>
            </a:r>
          </a:p>
          <a:p>
            <a:pPr rtl="0" lvl="1" indent="-406400" marL="914400">
              <a:buClr>
                <a:schemeClr val="lt2"/>
              </a:buClr>
              <a:buSzPct val="87500"/>
              <a:buFont typeface="Courier New"/>
              <a:buChar char="o"/>
            </a:pPr>
            <a:r>
              <a:rPr lang="en"/>
              <a:t>Ways used to regain revenue</a:t>
            </a:r>
          </a:p>
          <a:p>
            <a:pPr lvl="1" indent="-406400" marL="914400">
              <a:buClr>
                <a:schemeClr val="lt2"/>
              </a:buClr>
              <a:buSzPct val="87500"/>
              <a:buFont typeface="Courier New"/>
              <a:buChar char="o"/>
            </a:pPr>
            <a:r>
              <a:rPr lang="en"/>
              <a:t>Tribes forced to double tax members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98" name="Shape 98"/>
        <p:cNvGrpSpPr/>
        <p:nvPr/>
      </p:nvGrpSpPr>
      <p:grpSpPr>
        <a:xfrm>
          <a:off y="0" x="0"/>
          <a:ext cy="0" cx="0"/>
          <a:chOff y="0" x="0"/>
          <a:chExt cy="0" cx="0"/>
        </a:xfrm>
      </p:grpSpPr>
      <p:sp>
        <p:nvSpPr>
          <p:cNvPr id="99" name="Shape 99"/>
          <p:cNvSpPr txBox="1"/>
          <p:nvPr>
            <p:ph type="title"/>
          </p:nvPr>
        </p:nvSpPr>
        <p:spPr>
          <a:xfrm>
            <a:off y="274637" x="457200"/>
            <a:ext cy="1143000" cx="8229600"/>
          </a:xfrm>
          <a:prstGeom prst="rect">
            <a:avLst/>
          </a:prstGeom>
        </p:spPr>
        <p:txBody>
          <a:bodyPr bIns="91425" rIns="91425" lIns="91425" tIns="91425" anchor="ctr" anchorCtr="0">
            <a:noAutofit/>
          </a:bodyPr>
          <a:lstStyle/>
          <a:p>
            <a:pPr>
              <a:buNone/>
            </a:pPr>
            <a:r>
              <a:rPr lang="en"/>
              <a:t>Federal Government Support</a:t>
            </a:r>
          </a:p>
        </p:txBody>
      </p:sp>
      <p:sp>
        <p:nvSpPr>
          <p:cNvPr id="100" name="Shape 100"/>
          <p:cNvSpPr txBox="1"/>
          <p:nvPr>
            <p:ph idx="1" type="body"/>
          </p:nvPr>
        </p:nvSpPr>
        <p:spPr>
          <a:xfrm>
            <a:off y="1600200" x="457200"/>
            <a:ext cy="4356000" cx="8229600"/>
          </a:xfrm>
          <a:prstGeom prst="rect">
            <a:avLst/>
          </a:prstGeom>
        </p:spPr>
        <p:txBody>
          <a:bodyPr bIns="91425" rIns="91425" lIns="91425" tIns="91425" anchor="t" anchorCtr="0">
            <a:noAutofit/>
          </a:bodyPr>
          <a:lstStyle/>
          <a:p>
            <a:pPr rtl="0" lvl="0" indent="-431800" marL="457200">
              <a:buClr>
                <a:schemeClr val="lt2"/>
              </a:buClr>
              <a:buSzPct val="166666"/>
              <a:buFont typeface="Arial"/>
              <a:buChar char="•"/>
            </a:pPr>
            <a:r>
              <a:rPr lang="en"/>
              <a:t>Claims Resolution Act (2010)</a:t>
            </a:r>
          </a:p>
          <a:p>
            <a:pPr rtl="0" lvl="1" indent="-406400" marL="914400">
              <a:buClr>
                <a:schemeClr val="lt2"/>
              </a:buClr>
              <a:buSzPct val="87500"/>
              <a:buFont typeface="Courier New"/>
              <a:buChar char="o"/>
            </a:pPr>
            <a:r>
              <a:rPr lang="en"/>
              <a:t>$1.9 billion land buyback program</a:t>
            </a:r>
          </a:p>
          <a:p>
            <a:pPr rtl="0" lvl="1" indent="-406400" marL="914400">
              <a:buClr>
                <a:schemeClr val="lt2"/>
              </a:buClr>
              <a:buSzPct val="87500"/>
              <a:buFont typeface="Courier New"/>
              <a:buChar char="o"/>
            </a:pPr>
            <a:r>
              <a:rPr lang="en"/>
              <a:t>Enables tribes to buy previously allotted land</a:t>
            </a:r>
          </a:p>
          <a:p>
            <a:r>
              <a:t/>
            </a:r>
          </a:p>
          <a:p>
            <a:pPr rtl="0" lvl="0" indent="-431800" marL="457200">
              <a:buClr>
                <a:schemeClr val="lt2"/>
              </a:buClr>
              <a:buSzPct val="166666"/>
              <a:buFont typeface="Arial"/>
              <a:buChar char="•"/>
            </a:pPr>
            <a:r>
              <a:rPr lang="en"/>
              <a:t>Government has started to recognize Indian land rights</a:t>
            </a:r>
          </a:p>
          <a:p>
            <a:pPr lvl="1" indent="-406400" marL="914400">
              <a:buClr>
                <a:schemeClr val="lt2"/>
              </a:buClr>
              <a:buSzPct val="87500"/>
              <a:buFont typeface="Courier New"/>
              <a:buChar char="o"/>
            </a:pPr>
            <a:r>
              <a:rPr lang="en"/>
              <a:t>Lacks full understanding of the relationship between land and religion</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1"/>
        </a:solidFill>
      </p:bgPr>
    </p:bg>
    <p:spTree>
      <p:nvGrpSpPr>
        <p:cNvPr id="104" name="Shape 104"/>
        <p:cNvGrpSpPr/>
        <p:nvPr/>
      </p:nvGrpSpPr>
      <p:grpSpPr>
        <a:xfrm>
          <a:off y="0" x="0"/>
          <a:ext cy="0" cx="0"/>
          <a:chOff y="0" x="0"/>
          <a:chExt cy="0" cx="0"/>
        </a:xfrm>
      </p:grpSpPr>
      <p:sp>
        <p:nvSpPr>
          <p:cNvPr id="105" name="Shape 105"/>
          <p:cNvSpPr txBox="1"/>
          <p:nvPr>
            <p:ph type="title"/>
          </p:nvPr>
        </p:nvSpPr>
        <p:spPr>
          <a:xfrm>
            <a:off y="518960" x="457200"/>
            <a:ext cy="1117799" cx="8229600"/>
          </a:xfrm>
          <a:prstGeom prst="rect">
            <a:avLst/>
          </a:prstGeom>
        </p:spPr>
        <p:txBody>
          <a:bodyPr bIns="91425" rIns="91425" lIns="91425" tIns="91425" anchor="ctr" anchorCtr="0">
            <a:noAutofit/>
          </a:bodyPr>
          <a:lstStyle/>
          <a:p>
            <a:pPr rtl="0" lvl="0">
              <a:buNone/>
            </a:pPr>
            <a:r>
              <a:rPr lang="en"/>
              <a:t>Native American Women's Roles From Colonial to the Present</a:t>
            </a:r>
          </a:p>
        </p:txBody>
      </p:sp>
      <p:sp>
        <p:nvSpPr>
          <p:cNvPr id="106" name="Shape 106"/>
          <p:cNvSpPr txBox="1"/>
          <p:nvPr>
            <p:ph idx="1" type="body"/>
          </p:nvPr>
        </p:nvSpPr>
        <p:spPr>
          <a:xfrm>
            <a:off y="5800282" x="8666832"/>
            <a:ext cy="156000" cx="20099"/>
          </a:xfrm>
          <a:prstGeom prst="rect">
            <a:avLst/>
          </a:prstGeom>
        </p:spPr>
        <p:txBody>
          <a:bodyPr bIns="91425" rIns="91425" lIns="91425" tIns="91425" anchor="t" anchorCtr="0">
            <a:noAutofit/>
          </a:bodyPr>
          <a:lstStyle/>
          <a:p/>
        </p:txBody>
      </p:sp>
      <p:sp>
        <p:nvSpPr>
          <p:cNvPr id="107" name="Shape 107"/>
          <p:cNvSpPr/>
          <p:nvPr/>
        </p:nvSpPr>
        <p:spPr>
          <a:xfrm>
            <a:off y="1951369" x="1819272"/>
            <a:ext cy="4004912" cx="4897717"/>
          </a:xfrm>
          <a:prstGeom prst="rect">
            <a:avLst/>
          </a:prstGeom>
          <a:blipFill>
            <a:blip r:embed="rId3"/>
            <a:stretch>
              <a:fillRect/>
            </a:stretch>
          </a:blipFill>
          <a:ln>
            <a:noFill/>
          </a:ln>
        </p:spPr>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a:themeElements>
    <a:clrScheme name="Custom 458">
      <a:dk1>
        <a:srgbClr val="6A0212"/>
      </a:dk1>
      <a:lt1>
        <a:srgbClr val="B43C3E"/>
      </a:lt1>
      <a:dk2>
        <a:srgbClr val="000000"/>
      </a:dk2>
      <a:lt2>
        <a:srgbClr val="E9E0C9"/>
      </a:lt2>
      <a:accent1>
        <a:srgbClr val="D60030"/>
      </a:accent1>
      <a:accent2>
        <a:srgbClr val="FFA711"/>
      </a:accent2>
      <a:accent3>
        <a:srgbClr val="709E0B"/>
      </a:accent3>
      <a:accent4>
        <a:srgbClr val="006985"/>
      </a:accent4>
      <a:accent5>
        <a:srgbClr val="3A1E5E"/>
      </a:accent5>
      <a:accent6>
        <a:srgbClr val="FF6428"/>
      </a:accent6>
      <a:hlink>
        <a:srgbClr val="CDA43D"/>
      </a:hlink>
      <a:folHlink>
        <a:srgbClr val="744F1A"/>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