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4" r:id="rId4"/>
    <p:sldId id="257" r:id="rId5"/>
    <p:sldId id="268" r:id="rId6"/>
    <p:sldId id="271" r:id="rId7"/>
    <p:sldId id="265" r:id="rId8"/>
    <p:sldId id="270" r:id="rId9"/>
    <p:sldId id="269" r:id="rId10"/>
    <p:sldId id="266" r:id="rId11"/>
    <p:sldId id="272" r:id="rId12"/>
    <p:sldId id="273" r:id="rId13"/>
    <p:sldId id="276" r:id="rId14"/>
  </p:sldIdLst>
  <p:sldSz cx="9144000" cy="6858000" type="screen4x3"/>
  <p:notesSz cx="70231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EE749-EDB2-4DA6-B22F-7AEA50F6FC8D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LATI 50</a:t>
            </a:r>
          </a:p>
          <a:p>
            <a:r>
              <a:rPr lang="en-US" sz="2400" dirty="0" smtClean="0"/>
              <a:t>Introduction to Latin America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A DEATH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FORETOLD: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MOTIFS AND ALLUSIONS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HONOR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“I  can imagine, my sons….  Honor doesn’t wait.” (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Prudencia’s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mother)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“We killed him openly, but we’re innocent. …  Before God and before men, it was a matter of honor.” (Pedro and Pablo)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“I never would have married him if he hadn’t done what a man should do.” (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Prudencia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“affairs of honor are sacred monopolies, giving access only to those who are part of the drama.”</a:t>
            </a:r>
            <a:endParaRPr lang="en-US" dirty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67" b="1" dirty="0" smtClean="0">
                <a:latin typeface="Times New Roman" pitchFamily="18" charset="0"/>
                <a:cs typeface="Times New Roman" pitchFamily="18" charset="0"/>
              </a:rPr>
              <a:t>ON PREJUDICE</a:t>
            </a:r>
            <a:endParaRPr lang="en-US" sz="3667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Santiago an “Arab,” prompting fears of retribution from Arab community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Pride in wealth “Just like all Turks.”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Angela disliked 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Bayardo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thinking he was “a Jew”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Magistrate: “Give me a prejudice and I will move the world.”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REFLECTIONS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Code of honor unquestioned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Coincidence or inevitability: “”It’s as if it already had happened.” (Pablo to Pedro)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Guilt or innocence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Passivity, responsibility, and community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POLITICAL PERSPECTIVE?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Book published in 1981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Brutal military regimes in Argentina, Brazil, Chile, and Central America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Archbishop Oscar </a:t>
            </a:r>
            <a:r>
              <a:rPr lang="en-US" dirty="0" err="1" smtClean="0"/>
              <a:t>Arnulfo</a:t>
            </a:r>
            <a:r>
              <a:rPr lang="en-US" dirty="0" smtClean="0"/>
              <a:t> Romero assassinated in El Salvador (March 1980)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Chronicle </a:t>
            </a:r>
            <a:r>
              <a:rPr lang="en-US" dirty="0" smtClean="0"/>
              <a:t>a parable about political violence… and allowing it to happen?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Gabriel </a:t>
            </a:r>
            <a:r>
              <a:rPr lang="en-US" dirty="0" err="1" smtClean="0"/>
              <a:t>García</a:t>
            </a:r>
            <a:r>
              <a:rPr lang="en-US" dirty="0" smtClean="0"/>
              <a:t> </a:t>
            </a:r>
            <a:r>
              <a:rPr lang="en-US" dirty="0" err="1" smtClean="0"/>
              <a:t>Márquez</a:t>
            </a:r>
            <a:r>
              <a:rPr lang="en-US" smtClean="0"/>
              <a:t>, 1927-2014</a:t>
            </a:r>
            <a:endParaRPr lang="en-US" dirty="0"/>
          </a:p>
        </p:txBody>
      </p:sp>
      <p:pic>
        <p:nvPicPr>
          <p:cNvPr id="7" name="Content Placeholder 6" descr="Gabriel_Garcia_Marquez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-89505" r="-8950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“MAGICAL REALISM”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Controversial term</a:t>
            </a:r>
          </a:p>
          <a:p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Imagination&gt;objectivity as path to human truth</a:t>
            </a:r>
          </a:p>
          <a:p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Sublime&gt;mundane, absurd&gt;logical</a:t>
            </a:r>
          </a:p>
          <a:p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Juxtaposition: massive scale in tiny places</a:t>
            </a:r>
          </a:p>
          <a:p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Straightforward narration of preposterous people and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ctr"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CHRONICLE: STORY LINE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475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Stranger (</a:t>
            </a:r>
            <a:r>
              <a:rPr lang="en-US" sz="3800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Bayardo</a:t>
            </a:r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San </a:t>
            </a:r>
            <a:r>
              <a:rPr lang="en-US" sz="3800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Román</a:t>
            </a:r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) comes to town looking for a bride, settles on Angela Vicario</a:t>
            </a:r>
          </a:p>
          <a:p>
            <a:endParaRPr lang="en-US" sz="3800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Discovers on wedding night that she is not a virgin, thus provoking crisis of honor</a:t>
            </a:r>
          </a:p>
          <a:p>
            <a:endParaRPr lang="en-US" sz="3800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She names Santiago </a:t>
            </a:r>
            <a:r>
              <a:rPr lang="en-US" sz="3800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Nasar</a:t>
            </a:r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as “the perpetrator”</a:t>
            </a:r>
          </a:p>
          <a:p>
            <a:endParaRPr lang="en-US" sz="3800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Her brothers set out to murder Santiago as a matter of honor</a:t>
            </a:r>
          </a:p>
          <a:p>
            <a:endParaRPr lang="en-US" sz="3800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Ceremonial arrival of bishop that same morning</a:t>
            </a:r>
          </a:p>
          <a:p>
            <a:endParaRPr lang="en-US" sz="3800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The whole town knows of brothers’ intentions—and no one does anything to stop them.  Warning message unseen.</a:t>
            </a:r>
          </a:p>
          <a:p>
            <a:endParaRPr lang="en-US" sz="3800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Questions:  Why?  How?  Who bears responsibility?  </a:t>
            </a:r>
            <a:endParaRPr lang="en-US" sz="3800" dirty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CHARACTERS (I)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Santiago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Nasar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Plácida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Linero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(his mother)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Ibraham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(father)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María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Alejandrina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Cervantes (madam)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Victoria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Guzmán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(cook)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Divina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Flor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(Victoria’s daughter)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Clotilde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Armenta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(storekeeper)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Flora Miguel (Santiago’s fiancée)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ctr"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CHARACTERS (II)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Angela Vicario (bride)</a:t>
            </a:r>
          </a:p>
          <a:p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Pedro and Pablo Vicario (brothers)</a:t>
            </a:r>
          </a:p>
          <a:p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Purísima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del Carmen [de Vicario] (mother)</a:t>
            </a:r>
          </a:p>
          <a:p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Poncio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Vicario (father)</a:t>
            </a:r>
          </a:p>
          <a:p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Margot (narrator’s sister/nun)</a:t>
            </a:r>
          </a:p>
          <a:p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Luisa </a:t>
            </a:r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Santiaga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(narrator’s mother)</a:t>
            </a:r>
          </a:p>
          <a:p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Prudencia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Cotes (Pablo’s fiancée)</a:t>
            </a:r>
          </a:p>
          <a:p>
            <a:endParaRPr lang="en-US" sz="2595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Father Carmen Amador (priest)</a:t>
            </a:r>
          </a:p>
          <a:p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Cristo/</a:t>
            </a:r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Cristóbal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Bedoya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(friend)</a:t>
            </a:r>
          </a:p>
          <a:p>
            <a:endParaRPr lang="en-US" sz="2595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Bayardo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San </a:t>
            </a:r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Román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(suitor/husband)</a:t>
            </a:r>
          </a:p>
          <a:p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Petronio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San </a:t>
            </a:r>
            <a:r>
              <a:rPr lang="en-US" sz="2595" dirty="0" err="1" smtClean="0">
                <a:latin typeface="Times New Roman" pitchFamily="18" charset="0"/>
                <a:cs typeface="Times New Roman" pitchFamily="18" charset="0"/>
              </a:rPr>
              <a:t>Román</a:t>
            </a:r>
            <a:r>
              <a:rPr lang="en-US" sz="2595" dirty="0" smtClean="0">
                <a:latin typeface="Times New Roman" pitchFamily="18" charset="0"/>
                <a:cs typeface="Times New Roman" pitchFamily="18" charset="0"/>
              </a:rPr>
              <a:t> (father)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LOVE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“the pursuit of love is like falconry”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“A falcon who chases a warlike crane can only hope for a life of pain.”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	(Note: Santiago 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Nasar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practiced falconry)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“Love can be learned too.”</a:t>
            </a:r>
            <a:endParaRPr lang="en-US" dirty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GENDER AND SEX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“It’s time for you to be tamed.” (Santiago to 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Divina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Flor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“Any man will be happy with them because they’ve been raised to suffer.” (Angela + sisters)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“The only thing I prayed to God for was the courage to kill myself.  But he  didn’t give it to me.” (Angela)</a:t>
            </a:r>
            <a:endParaRPr lang="en-US" dirty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RELIGION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Pomp and ceremony: “It’s like the movies.” (Santiago)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“For the love of God…  Leave him for later, if only out of respect for his grace the bishop.” (</a:t>
            </a:r>
            <a:r>
              <a:rPr lang="en-US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Clotilde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303</TotalTime>
  <Words>603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Georgia</vt:lpstr>
      <vt:lpstr>Gungsuh</vt:lpstr>
      <vt:lpstr>Times New Roman</vt:lpstr>
      <vt:lpstr>Wingdings</vt:lpstr>
      <vt:lpstr>Wingdings 2</vt:lpstr>
      <vt:lpstr>Civic</vt:lpstr>
      <vt:lpstr> A DEATH FORETOLD: MOTIFS AND ALLUSIONS</vt:lpstr>
      <vt:lpstr>Gabriel García Márquez, 1927-2014</vt:lpstr>
      <vt:lpstr>“MAGICAL REALISM”</vt:lpstr>
      <vt:lpstr>CHRONICLE: STORY LINE</vt:lpstr>
      <vt:lpstr>CHARACTERS (I)</vt:lpstr>
      <vt:lpstr>CHARACTERS (II)</vt:lpstr>
      <vt:lpstr>ON LOVE</vt:lpstr>
      <vt:lpstr>ON GENDER AND SEX</vt:lpstr>
      <vt:lpstr>ON RELIGION</vt:lpstr>
      <vt:lpstr>ON HONOR</vt:lpstr>
      <vt:lpstr>  ON PREJUDICE</vt:lpstr>
      <vt:lpstr>REFLECTIONS</vt:lpstr>
      <vt:lpstr>A POLITICAL PERSPECTIVE?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HISTORY?</dc:title>
  <dc:creator>plsadmin</dc:creator>
  <cp:lastModifiedBy>phsmith</cp:lastModifiedBy>
  <cp:revision>49</cp:revision>
  <dcterms:created xsi:type="dcterms:W3CDTF">2013-04-18T15:31:07Z</dcterms:created>
  <dcterms:modified xsi:type="dcterms:W3CDTF">2016-01-19T19:32:01Z</dcterms:modified>
</cp:coreProperties>
</file>