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2" r:id="rId6"/>
    <p:sldId id="263" r:id="rId7"/>
    <p:sldId id="264" r:id="rId8"/>
    <p:sldId id="259" r:id="rId9"/>
  </p:sldIdLst>
  <p:sldSz cx="9144000" cy="6858000" type="screen4x3"/>
  <p:notesSz cx="70231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0EE749-EDB2-4DA6-B22F-7AEA50F6FC8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0EE749-EDB2-4DA6-B22F-7AEA50F6FC8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0EE749-EDB2-4DA6-B22F-7AEA50F6FC8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up.com/us/skidmo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LATI 50</a:t>
            </a:r>
          </a:p>
          <a:p>
            <a:r>
              <a:rPr lang="en-US" sz="3600" dirty="0" smtClean="0"/>
              <a:t>Introduction to Latin America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5000" b="1" dirty="0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WRITERS AND </a:t>
            </a:r>
            <a:r>
              <a:rPr lang="en-US" sz="5000" b="1" dirty="0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ARTISTS</a:t>
            </a:r>
            <a:endParaRPr lang="en-US" sz="5000" b="1" dirty="0">
              <a:solidFill>
                <a:srgbClr val="FF0000"/>
              </a:solidFill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WHERE ARE WE?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Week 1:  Introduction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 Latin America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1-2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Week 2:  Dimensions of History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 Latin America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3 and 5 and website, Primary Documents 37, 39</a:t>
            </a:r>
          </a:p>
          <a:p>
            <a:pPr lvl="1"/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Week 3: A World of Multiple Truths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Chronicle of a Death Foretold,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entire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Week 4: The Quest for Economic Development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COURSE MATERIALS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Syllabus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 outlines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Readings (available on reserve)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Videos in Visual Arts Library “The Americas”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MLA Website: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library.brown.edu/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modernlatinamerica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PHS Website: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pages.ucsd.edu/~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phsmith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MID-TERM EXAM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Thursday, February 19</a:t>
            </a:r>
          </a:p>
          <a:p>
            <a:endParaRPr lang="en-US" dirty="0" smtClean="0"/>
          </a:p>
          <a:p>
            <a:r>
              <a:rPr lang="en-US" dirty="0" smtClean="0"/>
              <a:t>12:30-1:50 pm</a:t>
            </a:r>
          </a:p>
          <a:p>
            <a:endParaRPr lang="en-US" dirty="0" smtClean="0"/>
          </a:p>
          <a:p>
            <a:r>
              <a:rPr lang="en-US" dirty="0" smtClean="0"/>
              <a:t>Bring your own writing materials (blue books, pens)</a:t>
            </a:r>
          </a:p>
          <a:p>
            <a:endParaRPr lang="en-US" dirty="0" smtClean="0"/>
          </a:p>
          <a:p>
            <a:r>
              <a:rPr lang="en-US" dirty="0" smtClean="0"/>
              <a:t>Study Guide to be distributed in advance</a:t>
            </a:r>
          </a:p>
          <a:p>
            <a:pPr lvl="1"/>
            <a:r>
              <a:rPr lang="en-US" dirty="0" smtClean="0"/>
              <a:t>Identification items (NB significance!)</a:t>
            </a:r>
          </a:p>
          <a:p>
            <a:pPr lvl="1"/>
            <a:r>
              <a:rPr lang="en-US" dirty="0" smtClean="0"/>
              <a:t>Short essays</a:t>
            </a:r>
          </a:p>
          <a:p>
            <a:pPr lvl="1"/>
            <a:r>
              <a:rPr lang="en-US" dirty="0" smtClean="0"/>
              <a:t>Choices where possible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 anchor="t">
            <a:normAutofit/>
          </a:bodyPr>
          <a:lstStyle/>
          <a:p>
            <a:r>
              <a:rPr lang="en-US" sz="26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 ROLES OF WRITERS IN LATIN AMERICA</a:t>
            </a:r>
            <a:endParaRPr lang="en-US" sz="26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Defining national/cultural identity (partly in relation to United </a:t>
            </a:r>
            <a:r>
              <a:rPr lang="en-US" b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States)</a:t>
            </a:r>
          </a:p>
          <a:p>
            <a:endParaRPr lang="en-US" b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“Ariel” by José Enrique </a:t>
            </a:r>
            <a:r>
              <a:rPr lang="en-US" b="1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Rodó</a:t>
            </a:r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(1900)</a:t>
            </a:r>
          </a:p>
          <a:p>
            <a:endParaRPr lang="en-US" b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Giving voice (and dignity) to general public</a:t>
            </a:r>
          </a:p>
          <a:p>
            <a:endParaRPr lang="en-US" b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Critic of social injustice: fiction as reality</a:t>
            </a:r>
          </a:p>
          <a:p>
            <a:endParaRPr lang="en-US" b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Celebrity status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MEANINGS OF “MAGICAL REALISM”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Controversial term</a:t>
            </a:r>
          </a:p>
          <a:p>
            <a:endParaRPr lang="en-US" b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Imagination&gt;objectivity as path to human truth</a:t>
            </a:r>
          </a:p>
          <a:p>
            <a:endParaRPr lang="en-US" b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Sublime&gt;mundane, absurd&gt;logical</a:t>
            </a:r>
          </a:p>
          <a:p>
            <a:endParaRPr lang="en-US" b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Juxtaposition: massive scale in tiny places</a:t>
            </a:r>
          </a:p>
          <a:p>
            <a:endParaRPr lang="en-US" b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Straightforward narration of preposterous people and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“BOOM”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Mid-1960s to 1990s (?)</a:t>
            </a:r>
          </a:p>
          <a:p>
            <a:endParaRPr lang="en-US" b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Latin America as culture and society, universalized at the same time</a:t>
            </a:r>
          </a:p>
          <a:p>
            <a:endParaRPr lang="en-US" b="1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Forefront of developing world</a:t>
            </a:r>
            <a:endParaRPr lang="en-US" b="1" dirty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ctr"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NOBEL LAUREATES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229600" cy="5334000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1945: Gabriela Mistral (Chile)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1967: Miguel Angel Asturias (Guatemala)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1971: Pablo Neruda (Chile)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1982: Gabriel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García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Márquez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(Colombia)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1990: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Octavio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Paz (Mexico)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1992: Derek Walcott (Caribbean)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2010: Mario Vargas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(Peru)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201</TotalTime>
  <Words>294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Georgia</vt:lpstr>
      <vt:lpstr>Gungsuh</vt:lpstr>
      <vt:lpstr>Times New Roman</vt:lpstr>
      <vt:lpstr>Wingdings</vt:lpstr>
      <vt:lpstr>Wingdings 2</vt:lpstr>
      <vt:lpstr>Civic</vt:lpstr>
      <vt:lpstr>WRITERS AND ARTISTS</vt:lpstr>
      <vt:lpstr>WHERE ARE WE?</vt:lpstr>
      <vt:lpstr>COURSE MATERIALS</vt:lpstr>
      <vt:lpstr>MID-TERM EXAM</vt:lpstr>
      <vt:lpstr>SOCIAL ROLES OF WRITERS IN LATIN AMERICA</vt:lpstr>
      <vt:lpstr>MEANINGS OF “MAGICAL REALISM”</vt:lpstr>
      <vt:lpstr>THE “BOOM”</vt:lpstr>
      <vt:lpstr>NOBEL LAUREATES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HISTORY?</dc:title>
  <dc:creator>plsadmin</dc:creator>
  <cp:lastModifiedBy>phsmith</cp:lastModifiedBy>
  <cp:revision>36</cp:revision>
  <dcterms:created xsi:type="dcterms:W3CDTF">2013-04-16T16:19:39Z</dcterms:created>
  <dcterms:modified xsi:type="dcterms:W3CDTF">2016-01-20T22:04:28Z</dcterms:modified>
</cp:coreProperties>
</file>