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76" r:id="rId5"/>
    <p:sldId id="268" r:id="rId6"/>
    <p:sldId id="271" r:id="rId7"/>
    <p:sldId id="277" r:id="rId8"/>
    <p:sldId id="274" r:id="rId9"/>
    <p:sldId id="265" r:id="rId10"/>
    <p:sldId id="270" r:id="rId11"/>
  </p:sldIdLst>
  <p:sldSz cx="9144000" cy="6858000" type="screen4x3"/>
  <p:notesSz cx="70231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EE749-EDB2-4DA6-B22F-7AEA50F6FC8D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563AD5-C4E1-41D8-A238-61D6204B97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brown.edu/modernlatinameri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LATI 50</a:t>
            </a:r>
          </a:p>
          <a:p>
            <a:r>
              <a:rPr lang="en-US" sz="2000" dirty="0" smtClean="0"/>
              <a:t>Introduction to Latin America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HOW TO READ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MODERN LATIN AMERICA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MLA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WEBSITE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Address: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library.brown.edu/modernlatinamerica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Overall structure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Documents 37 and 39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 and learn to love it!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ctr"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STUDIES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Mexico: The Taming of a Revolution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Cuba: Key Colony, Socialist State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Andes: Soldiers, Oligarchs, and Indians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Colombia: Civility and Violence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Venezuela: The Perils of Prosperity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Argentina: Progress, Stalemate, Discord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Chile: Repression and Democracy</a:t>
            </a:r>
          </a:p>
          <a:p>
            <a:r>
              <a:rPr lang="en-US" sz="3613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Brazil: The Awakening Giant </a:t>
            </a:r>
            <a:endParaRPr lang="en-US" sz="3613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SYNTHESES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Strategies for Economic Development</a:t>
            </a:r>
          </a:p>
          <a:p>
            <a:r>
              <a:rPr lang="en-US" dirty="0" smtClean="0"/>
              <a:t>Dynamics of Political Transformation</a:t>
            </a:r>
          </a:p>
          <a:p>
            <a:r>
              <a:rPr lang="en-US" dirty="0" smtClean="0"/>
              <a:t>Culture and Society</a:t>
            </a:r>
          </a:p>
          <a:p>
            <a:r>
              <a:rPr lang="en-US" dirty="0" smtClean="0"/>
              <a:t>Latin America in the World Arena, 1800s-1980s</a:t>
            </a:r>
          </a:p>
          <a:p>
            <a:r>
              <a:rPr lang="en-US" dirty="0" smtClean="0"/>
              <a:t>Latin America in </a:t>
            </a:r>
            <a:r>
              <a:rPr lang="en-US" smtClean="0"/>
              <a:t>the World Arena, 1990s-Present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ANALYTICAL THEMES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economic transformations induce social changes which, in turn, lead to political consequences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shifting alliances among social class groups give shape to patterns of political conflict over time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a country’s place in the international division of labor defines the shape of available paths to economic growth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differences in economic processes have produced different forms of social structure and patterns of social change</a:t>
            </a:r>
            <a:endParaRPr lang="en-US" sz="2800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SOCIAL STRUCTURE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Upper Class: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Urban (industrialists, bankers)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Rural (landowners)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Middle Class: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Urban (merchants, lawyers, etc.)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Rural (small farmers)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Popular/Lower Class: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Urban (workers)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Rural (peasants, </a:t>
            </a:r>
            <a:r>
              <a:rPr lang="en-US" sz="2400" i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campesinos</a:t>
            </a:r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National Institutions: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State (including military)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Church</a:t>
            </a:r>
          </a:p>
          <a:p>
            <a:r>
              <a:rPr lang="en-US" sz="28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External Sector: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Economic (investors, merchants)</a:t>
            </a:r>
          </a:p>
          <a:p>
            <a:pPr lvl="1"/>
            <a:r>
              <a:rPr lang="en-US" sz="2400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Political (foreign governments)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KEY 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social sectors/classes are present?  Are any absent?</a:t>
            </a:r>
          </a:p>
          <a:p>
            <a:endParaRPr lang="en-US" dirty="0" smtClean="0"/>
          </a:p>
          <a:p>
            <a:r>
              <a:rPr lang="en-US" dirty="0" smtClean="0"/>
              <a:t>Are there alliances between social groups?  Or conflicts of interest?</a:t>
            </a:r>
          </a:p>
          <a:p>
            <a:endParaRPr lang="en-US" dirty="0" smtClean="0"/>
          </a:p>
          <a:p>
            <a:r>
              <a:rPr lang="en-US" dirty="0" smtClean="0"/>
              <a:t>Which groups hold economic and/or political power?  Through what mechanisms?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CHRONOLOGY OF CHANGE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Liberal Era (1880s-1920s)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Export-import development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Oligarchs and strong men</a:t>
            </a: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Import-Substitution Industrialization (1930s-1970s)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Industrialization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Populism and dictatorship</a:t>
            </a: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Socialist Alternative (1950s-1980s)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Revolutionary movements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State-controlled economies</a:t>
            </a:r>
          </a:p>
          <a:p>
            <a:r>
              <a:rPr lang="en-US" b="1" dirty="0" err="1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Neoliberalism</a:t>
            </a:r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(1980s-present)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Pro-market policies 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Democracy (of sorts)</a:t>
            </a:r>
          </a:p>
          <a:p>
            <a:pPr lvl="1"/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Radical protest and “new left”</a:t>
            </a:r>
            <a:endParaRPr lang="en-US" dirty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ctr"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COMPARING POLITICS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Mexico: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 Revolution of 1910 + dominant-party system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Central America: 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plantation society, U.S. influence, dictatorship and protest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Cuba: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plantation society, socialist revolution, resistance to United States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Question A: Compare Mexican and Cuban revolutions</a:t>
            </a: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Question B: Trace colonial legacies in Mexico and 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Cuba</a:t>
            </a:r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Question C:  How much revolutionary ferment </a:t>
            </a:r>
            <a:r>
              <a:rPr lang="en-US" dirty="0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 outside of </a:t>
            </a:r>
            <a:r>
              <a:rPr lang="en-US" smtClean="0">
                <a:solidFill>
                  <a:srgbClr val="646B86"/>
                </a:solidFill>
                <a:latin typeface="Times New Roman" pitchFamily="18" charset="0"/>
                <a:cs typeface="Times New Roman" pitchFamily="18" charset="0"/>
              </a:rPr>
              <a:t>Cuba?</a:t>
            </a:r>
            <a:endParaRPr lang="en-US" dirty="0" smtClean="0">
              <a:solidFill>
                <a:srgbClr val="646B8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388</TotalTime>
  <Words>394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Georgia</vt:lpstr>
      <vt:lpstr>Gungsuh</vt:lpstr>
      <vt:lpstr>Times New Roman</vt:lpstr>
      <vt:lpstr>Wingdings</vt:lpstr>
      <vt:lpstr>Wingdings 2</vt:lpstr>
      <vt:lpstr>Civic</vt:lpstr>
      <vt:lpstr> HOW TO READ MODERN LATIN AMERICA</vt:lpstr>
      <vt:lpstr>… and learn to love it!</vt:lpstr>
      <vt:lpstr>CASE STUDIES</vt:lpstr>
      <vt:lpstr>SYNTHESES</vt:lpstr>
      <vt:lpstr>ANALYTICAL THEMES</vt:lpstr>
      <vt:lpstr>SOCIAL STRUCTURE</vt:lpstr>
      <vt:lpstr>KEY QUESTIONS</vt:lpstr>
      <vt:lpstr>CHRONOLOGY OF CHANGE</vt:lpstr>
      <vt:lpstr>COMPARING POLITICS</vt:lpstr>
      <vt:lpstr>THE MLA WEBSITE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HISTORY?</dc:title>
  <dc:creator>plsadmin</dc:creator>
  <cp:lastModifiedBy>phsmith</cp:lastModifiedBy>
  <cp:revision>62</cp:revision>
  <dcterms:created xsi:type="dcterms:W3CDTF">2013-04-09T19:08:48Z</dcterms:created>
  <dcterms:modified xsi:type="dcterms:W3CDTF">2016-01-14T02:32:54Z</dcterms:modified>
</cp:coreProperties>
</file>