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1" r:id="rId4"/>
    <p:sldId id="283" r:id="rId5"/>
    <p:sldId id="285" r:id="rId6"/>
    <p:sldId id="284" r:id="rId7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 50</a:t>
            </a:r>
          </a:p>
          <a:p>
            <a:r>
              <a:rPr lang="en-US" dirty="0" smtClean="0"/>
              <a:t>Introduction to Latin America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RACE, CLASS, AND SOCIAL STRUCTURE (part 2)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 STRUCTURE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Upper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(industrialists, bankers)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(landowners)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Middle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(merchants, lawyers, etc.)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(small farmers)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Popular/Lower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(workers)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(peasants,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campesinos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National Institutions: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(including military)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Church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External Sector: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Economic (investors, merchants)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(foreign governments)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SHADINGS BY RACE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Race as a social construct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Indigenous peoples: exploitation and discrimination </a:t>
            </a:r>
            <a:endParaRPr lang="en-US" i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African-origin peoples and slavery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Myths of miscegenation:</a:t>
            </a:r>
          </a:p>
          <a:p>
            <a:pPr lvl="1"/>
            <a:r>
              <a:rPr lang="en-US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Mestizaje</a:t>
            </a:r>
            <a:endParaRPr lang="en-US" i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Mulattos and Brazilian “escape hatch”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DOMINICAN REPUBLIC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Shares island of Hispaniola with Haiti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 “plantation society” (sugar and slaves)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1916-24	U.S. military occupation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1930-61	Rafael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Leónidas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Trujillo in power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1965	U.S. military intervention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1966-78	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Joaquín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Balaguer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in power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1978-	electoral democracy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Hispaniola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 descr="hispaniola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-18976" r="-18976"/>
          <a:stretch>
            <a:fillRect/>
          </a:stretch>
        </p:blipFill>
        <p:spPr>
          <a:xfrm>
            <a:off x="301752" y="1676400"/>
            <a:ext cx="850392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QUESTION OF RACE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¾ population of mixed African-European descent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Cultural and social stratification: white &gt; black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Antagonism with Haiti (occupation1822-44), uncertainty over identity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Trujillo cult of </a:t>
            </a:r>
            <a:r>
              <a:rPr lang="en-US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hispanidad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, defining Dominicans as “the most Spanish people of America”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1992 celebration of “discovery and evangelization of America”</a:t>
            </a: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Reassessment of African legacy?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448</TotalTime>
  <Words>194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Georgia</vt:lpstr>
      <vt:lpstr>Gungsuh</vt:lpstr>
      <vt:lpstr>Times New Roman</vt:lpstr>
      <vt:lpstr>Wingdings</vt:lpstr>
      <vt:lpstr>Wingdings 2</vt:lpstr>
      <vt:lpstr>Civic</vt:lpstr>
      <vt:lpstr> RACE, CLASS, AND SOCIAL STRUCTURE (part 2)</vt:lpstr>
      <vt:lpstr>CLASS STRUCTURE</vt:lpstr>
      <vt:lpstr>SHADINGS BY RACE</vt:lpstr>
      <vt:lpstr>THE DOMINICAN REPUBLIC</vt:lpstr>
      <vt:lpstr>Hispaniola</vt:lpstr>
      <vt:lpstr>THE QUESTION OF 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66</cp:revision>
  <dcterms:created xsi:type="dcterms:W3CDTF">2013-05-07T19:59:12Z</dcterms:created>
  <dcterms:modified xsi:type="dcterms:W3CDTF">2016-02-10T23:29:08Z</dcterms:modified>
</cp:coreProperties>
</file>