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56" autoAdjust="0"/>
  </p:normalViewPr>
  <p:slideViewPr>
    <p:cSldViewPr>
      <p:cViewPr varScale="1">
        <p:scale>
          <a:sx n="47" d="100"/>
          <a:sy n="47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ADB5-01D5-447E-AF2A-D98A354B193E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8E906-47AF-429E-9B20-34582046A2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906-47AF-429E-9B20-34582046A21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906-47AF-429E-9B20-34582046A21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906-47AF-429E-9B20-34582046A21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906-47AF-429E-9B20-34582046A21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906-47AF-429E-9B20-34582046A21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FEC83-1507-4210-AB33-81FDA3A42752}" type="datetimeFigureOut">
              <a:rPr lang="en-US" smtClean="0"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20419-3866-42C8-BDDE-660E49D311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David Hume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1711-1776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upload.wikimedia.org/wikipedia/commons/thumb/2/21/David_Hume.jpg/200px-David_Hu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3551796" cy="4297680"/>
          </a:xfrm>
          <a:prstGeom prst="rect">
            <a:avLst/>
          </a:prstGeom>
          <a:noFill/>
        </p:spPr>
      </p:pic>
      <p:pic>
        <p:nvPicPr>
          <p:cNvPr id="11270" name="Picture 6" descr="See full 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0"/>
            <a:ext cx="1532585" cy="3108960"/>
          </a:xfrm>
          <a:prstGeom prst="rect">
            <a:avLst/>
          </a:prstGeom>
          <a:noFill/>
        </p:spPr>
      </p:pic>
      <p:pic>
        <p:nvPicPr>
          <p:cNvPr id="11272" name="Picture 8" descr="David Hume statue, Edinburgh - used with permission from the Saltire Societ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3124200"/>
            <a:ext cx="4632960" cy="3474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Mind is a bundle of impressions</a:t>
            </a:r>
          </a:p>
          <a:p>
            <a:pPr lvl="1"/>
            <a:r>
              <a:rPr lang="en-US" b="1" dirty="0" smtClean="0"/>
              <a:t>Simple ideas</a:t>
            </a:r>
          </a:p>
          <a:p>
            <a:pPr lvl="1"/>
            <a:r>
              <a:rPr lang="en-US" b="1" dirty="0" smtClean="0"/>
              <a:t>What is an idea?</a:t>
            </a:r>
          </a:p>
          <a:p>
            <a:pPr lvl="1"/>
            <a:r>
              <a:rPr lang="en-US" b="1" dirty="0" smtClean="0"/>
              <a:t>True knowledge</a:t>
            </a:r>
          </a:p>
          <a:p>
            <a:pPr lvl="2"/>
            <a:r>
              <a:rPr lang="en-US" b="1" dirty="0" smtClean="0"/>
              <a:t>Necessity</a:t>
            </a:r>
          </a:p>
          <a:p>
            <a:pPr lvl="1"/>
            <a:r>
              <a:rPr lang="en-US" b="1" dirty="0" smtClean="0"/>
              <a:t>Getting beyond the immediate</a:t>
            </a:r>
          </a:p>
          <a:p>
            <a:pPr lvl="2"/>
            <a:r>
              <a:rPr lang="en-US" b="1" dirty="0" smtClean="0"/>
              <a:t>Cause and effect</a:t>
            </a:r>
          </a:p>
          <a:p>
            <a:pPr lvl="3"/>
            <a:r>
              <a:rPr lang="en-US" b="1" dirty="0" smtClean="0"/>
              <a:t>Necessity lies in humans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Moral distinctions are not objects of understanding</a:t>
            </a:r>
          </a:p>
          <a:p>
            <a:r>
              <a:rPr lang="en-US" b="1" dirty="0" smtClean="0"/>
              <a:t>Moral distinctions are not derived from reason</a:t>
            </a:r>
          </a:p>
          <a:p>
            <a:r>
              <a:rPr lang="en-US" b="1" dirty="0" smtClean="0"/>
              <a:t>What is possible in these matters?</a:t>
            </a:r>
          </a:p>
          <a:p>
            <a:r>
              <a:rPr lang="en-US" b="1" dirty="0" smtClean="0"/>
              <a:t>What idea of the persons corresponds to this?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Society and politics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founds it</a:t>
            </a:r>
          </a:p>
          <a:p>
            <a:pPr lvl="1"/>
            <a:r>
              <a:rPr lang="en-US" b="1" dirty="0" smtClean="0"/>
              <a:t>Argument about the contract</a:t>
            </a:r>
          </a:p>
          <a:p>
            <a:r>
              <a:rPr lang="en-US" b="1" dirty="0" smtClean="0"/>
              <a:t>Political consequences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David Hume</vt:lpstr>
      <vt:lpstr>Slide 2</vt:lpstr>
      <vt:lpstr>Hume</vt:lpstr>
      <vt:lpstr>morality</vt:lpstr>
      <vt:lpstr>                 Society and politics                 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Hume</dc:title>
  <dc:creator>Tracy B Stong</dc:creator>
  <cp:lastModifiedBy>Tracy B Stong</cp:lastModifiedBy>
  <cp:revision>2</cp:revision>
  <dcterms:created xsi:type="dcterms:W3CDTF">2010-02-20T22:07:24Z</dcterms:created>
  <dcterms:modified xsi:type="dcterms:W3CDTF">2010-02-20T22:24:59Z</dcterms:modified>
</cp:coreProperties>
</file>