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67A12-77A3-B747-A2C3-C6C0975419C9}" type="datetimeFigureOut">
              <a:rPr lang="en-US" smtClean="0"/>
              <a:t>5/5/13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107C-34D6-AA43-A333-3DDF10C810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iframe</a:t>
            </a:r>
            <a:r>
              <a:rPr lang="en-US" dirty="0" smtClean="0"/>
              <a:t> width="420" height="315" </a:t>
            </a:r>
            <a:r>
              <a:rPr lang="en-US" dirty="0" err="1" smtClean="0"/>
              <a:t>src</a:t>
            </a:r>
            <a:r>
              <a:rPr lang="en-US" dirty="0" smtClean="0"/>
              <a:t>="http://www.youtube.com/embed/rcp8xjaFfb8" </a:t>
            </a:r>
            <a:r>
              <a:rPr lang="en-US" dirty="0" err="1" smtClean="0"/>
              <a:t>frameborder</a:t>
            </a:r>
            <a:r>
              <a:rPr lang="en-US" dirty="0" smtClean="0"/>
              <a:t>="0" </a:t>
            </a:r>
            <a:r>
              <a:rPr lang="en-US" dirty="0" err="1" smtClean="0"/>
              <a:t>allowfullscreen</a:t>
            </a:r>
            <a:r>
              <a:rPr lang="en-US" dirty="0" smtClean="0"/>
              <a:t>&gt;&lt;/</a:t>
            </a:r>
            <a:r>
              <a:rPr lang="en-US" dirty="0" err="1" smtClean="0"/>
              <a:t>iframe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Strong</dc:creator>
  <cp:lastModifiedBy>Tracy Strong</cp:lastModifiedBy>
  <cp:revision>1</cp:revision>
  <dcterms:created xsi:type="dcterms:W3CDTF">2013-05-05T20:43:57Z</dcterms:created>
  <dcterms:modified xsi:type="dcterms:W3CDTF">2013-05-05T20:45:38Z</dcterms:modified>
</cp:coreProperties>
</file>