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493" autoAdjust="0"/>
    <p:restoredTop sz="94660"/>
  </p:normalViewPr>
  <p:slideViewPr>
    <p:cSldViewPr>
      <p:cViewPr varScale="1">
        <p:scale>
          <a:sx n="45" d="100"/>
          <a:sy n="45" d="100"/>
        </p:scale>
        <p:origin x="8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5026B66-0772-5848-BDC5-DADA08EA7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945C-121A-FF4E-B8E5-770F54F3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45A9-03E7-9F4E-B82A-5C463A626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0F04-623E-024F-A2BB-942A32B1A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37E7BC-5D37-9E43-93C6-C5155A9C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D7D5-7538-DD46-BF2C-10222853A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D70EC88-5884-9647-A485-2AED297F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8D6B-56EE-B34F-BE3D-8314532D8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6F42F3-6775-794D-80D3-DA1A11A3E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8AF991-E5D0-CE43-8DE9-10ABA3125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D6B2-D708-1A45-8172-432B2F795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pitchFamily="-1" charset="0"/>
              </a:defRPr>
            </a:lvl1pPr>
          </a:lstStyle>
          <a:p>
            <a:pPr>
              <a:defRPr/>
            </a:pPr>
            <a:fld id="{26382A66-86B8-6644-9FBA-388CA5D1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83" charset="-128"/>
          <a:cs typeface="ＭＳ Ｐゴシック" pitchFamily="-8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-83" charset="0"/>
          <a:ea typeface="ＭＳ Ｐゴシック" pitchFamily="-83" charset="-128"/>
          <a:cs typeface="ＭＳ Ｐゴシック" pitchFamily="-83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" charset="2"/>
        <a:buChar char=""/>
        <a:defRPr sz="2700" kern="1200">
          <a:solidFill>
            <a:schemeClr val="tx1"/>
          </a:solidFill>
          <a:latin typeface="+mn-lt"/>
          <a:ea typeface="ＭＳ Ｐゴシック" pitchFamily="-83" charset="-128"/>
          <a:cs typeface="ＭＳ Ｐゴシック" pitchFamily="-83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" charset="2"/>
        <a:buChar char=""/>
        <a:defRPr sz="2200" kern="1200">
          <a:solidFill>
            <a:schemeClr val="tx2"/>
          </a:solidFill>
          <a:latin typeface="+mn-lt"/>
          <a:ea typeface="ＭＳ Ｐゴシック" pitchFamily="-83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-1" charset="2"/>
        <a:buChar char=""/>
        <a:defRPr sz="20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" charset="2"/>
        <a:buChar char=""/>
        <a:defRPr sz="2000" kern="1200">
          <a:solidFill>
            <a:schemeClr val="tx2"/>
          </a:solidFill>
          <a:latin typeface="+mn-lt"/>
          <a:ea typeface="ＭＳ Ｐゴシック" pitchFamily="-83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hsmith@ucs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Times New Roman" charset="0"/>
                <a:cs typeface="Times New Roman" charset="0"/>
              </a:rPr>
              <a:t>LATI 298</a:t>
            </a:r>
            <a:endParaRPr lang="en-US" sz="2000" dirty="0">
              <a:latin typeface="Times New Roman" charset="0"/>
              <a:cs typeface="Times New Roman" charset="0"/>
            </a:endParaRPr>
          </a:p>
          <a:p>
            <a:pPr eaLnBrk="1" hangingPunct="1"/>
            <a:endParaRPr lang="en-US" sz="2000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  <a:cs typeface="Times New Roman" charset="0"/>
              </a:rPr>
              <a:t>Winter 2016</a:t>
            </a:r>
            <a:endParaRPr lang="en-US" sz="2000" dirty="0"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 2" pitchFamily="-83" charset="2"/>
              <a:buNone/>
              <a:defRPr/>
            </a:pPr>
            <a:endParaRPr lang="en-US" cap="none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362200"/>
          </a:xfrm>
        </p:spPr>
        <p:txBody>
          <a:bodyPr anchor="t"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DISCUSSION: FROM QUESTIONS TO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READING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BCW, </a:t>
            </a:r>
            <a:r>
              <a:rPr lang="en-US" b="1" dirty="0" smtClean="0"/>
              <a:t>CHS. 3-4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t"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endParaRPr lang="en-US" dirty="0" smtClean="0">
              <a:latin typeface="Arial" charset="0"/>
              <a:hlinkClick r:id="rId2"/>
            </a:endParaRPr>
          </a:p>
          <a:p>
            <a:r>
              <a:rPr lang="en-US" b="1" dirty="0" smtClean="0">
                <a:latin typeface="Arial" charset="0"/>
                <a:hlinkClick r:id="rId2"/>
              </a:rPr>
              <a:t>INSPIRATION</a:t>
            </a:r>
            <a:r>
              <a:rPr lang="en-US" b="1" dirty="0" smtClean="0">
                <a:latin typeface="Arial" charset="0"/>
              </a:rPr>
              <a:t>   Origin of interest?</a:t>
            </a:r>
          </a:p>
          <a:p>
            <a:pPr>
              <a:buNone/>
            </a:pPr>
            <a:endParaRPr lang="en-US" b="1" dirty="0" smtClean="0">
              <a:latin typeface="Arial" charset="0"/>
              <a:hlinkClick r:id="rId2"/>
            </a:endParaRPr>
          </a:p>
          <a:p>
            <a:r>
              <a:rPr lang="en-US" b="1" dirty="0" smtClean="0">
                <a:latin typeface="Arial" charset="0"/>
                <a:hlinkClick r:id="rId2"/>
              </a:rPr>
              <a:t>TOPIC     I am studying…  </a:t>
            </a:r>
          </a:p>
          <a:p>
            <a:endParaRPr lang="en-US" b="1" dirty="0" smtClean="0">
              <a:latin typeface="Arial" charset="0"/>
              <a:hlinkClick r:id="rId2"/>
            </a:endParaRPr>
          </a:p>
          <a:p>
            <a:r>
              <a:rPr lang="en-US" b="1" dirty="0" smtClean="0">
                <a:latin typeface="Arial" charset="0"/>
                <a:hlinkClick r:id="rId2"/>
              </a:rPr>
              <a:t>QUESTION(S)   Because I want to find out…</a:t>
            </a:r>
          </a:p>
          <a:p>
            <a:endParaRPr lang="en-US" dirty="0" smtClean="0">
              <a:latin typeface="Arial" charset="0"/>
              <a:hlinkClick r:id="rId2"/>
            </a:endParaRPr>
          </a:p>
          <a:p>
            <a:r>
              <a:rPr lang="en-US" b="1" dirty="0" smtClean="0">
                <a:latin typeface="Arial" charset="0"/>
                <a:hlinkClick r:id="rId2"/>
              </a:rPr>
              <a:t>SIGNIFICANCE</a:t>
            </a:r>
            <a:r>
              <a:rPr lang="en-US" b="1" dirty="0" smtClean="0">
                <a:latin typeface="Arial" charset="0"/>
              </a:rPr>
              <a:t>   In order to discover…</a:t>
            </a:r>
            <a:endParaRPr lang="en-US" b="1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354</TotalTime>
  <Words>42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Georgia</vt:lpstr>
      <vt:lpstr>ＭＳ Ｐゴシック</vt:lpstr>
      <vt:lpstr>Times New Roman</vt:lpstr>
      <vt:lpstr>Wingdings</vt:lpstr>
      <vt:lpstr>Wingdings 2</vt:lpstr>
      <vt:lpstr>Civic</vt:lpstr>
      <vt:lpstr>DISCUSSION: FROM QUESTIONS TO PROBLEMS</vt:lpstr>
      <vt:lpstr>READING</vt:lpstr>
      <vt:lpstr>FORMAT</vt:lpstr>
    </vt:vector>
  </TitlesOfParts>
  <Company>UCSD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U.S.-LATIN AMERICAN RELATIONS</dc:title>
  <dc:creator>Wayne Cornelius</dc:creator>
  <cp:lastModifiedBy>phsmith</cp:lastModifiedBy>
  <cp:revision>61</cp:revision>
  <dcterms:created xsi:type="dcterms:W3CDTF">2013-04-02T01:09:08Z</dcterms:created>
  <dcterms:modified xsi:type="dcterms:W3CDTF">2016-01-13T19:15:49Z</dcterms:modified>
</cp:coreProperties>
</file>