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2" r:id="rId4"/>
    <p:sldId id="278" r:id="rId5"/>
    <p:sldId id="283" r:id="rId6"/>
  </p:sldIdLst>
  <p:sldSz cx="9144000" cy="6858000" type="screen4x3"/>
  <p:notesSz cx="70231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STUDY GUIDE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FOR MID-TERM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LATI 50</a:t>
            </a:r>
          </a:p>
          <a:p>
            <a:r>
              <a:rPr lang="en-US" dirty="0" smtClean="0"/>
              <a:t>Introduction to Latin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ABOUT THE MIDTERM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Coverage: Weeks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1-5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Grade share: 33% (without optional paper)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Format: closed-book exam (no electronic devices)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Date: Thursday, February 18 (note: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from February 16)   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Duration: 80 minutes (12:30-1:50 pm)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Bring blue books and writing materials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ABOUT THE MIDTERM (ii)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Readings: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Modern Latin America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introduction + chapters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1-5,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9-10, 12-13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MLA website, Documents 10,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15, 37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39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García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Márquez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Chronicle of a Death Foretold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Videos: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“Builders of Images” (partial)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“The Garden of Forking Paths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(Argentina)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Notes: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1-10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(outlines on-line)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STUDY GUIDE (a)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Identify and state the significance of: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Santiago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Nasar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Bayardo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Román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Emiliano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Zapata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Evita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Perón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“boom”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ISI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César Augusto Sandino</a:t>
            </a:r>
          </a:p>
          <a:p>
            <a:pPr lvl="1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Mestizaje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Platt Amendment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NAFTA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Bureaucratic-authoritarian regimes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Augusto Pinochet</a:t>
            </a:r>
          </a:p>
          <a:p>
            <a:pPr lvl="1"/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Hispanidad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STUDY GUIDE (b)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Compare the Spanish American path to independence with that of Brazil.  What difference did it make?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does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Chronicle of a Death Foretold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exemplify the phenomenon of “magical realism”?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Compare the Mexican Revolution with either (a) the Cuban Revolution, or (b) the revolution in Nicaragua.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Compare economic strategies in Chile and Argentina.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Latin America’s patterns of democratization during the course of the twentieth century.  What are the implications of these trends?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262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Gungsuh</vt:lpstr>
      <vt:lpstr>Times New Roman</vt:lpstr>
      <vt:lpstr>Office Theme</vt:lpstr>
      <vt:lpstr> STUDY GUIDE  FOR MID-TERM</vt:lpstr>
      <vt:lpstr>ABOUT THE MIDTERM (i)</vt:lpstr>
      <vt:lpstr>ABOUT THE MIDTERM (ii)</vt:lpstr>
      <vt:lpstr>STUDY GUIDE (a) </vt:lpstr>
      <vt:lpstr>STUDY GUIDE (b)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HISTORY?</dc:title>
  <dc:creator>plsadmin</dc:creator>
  <cp:lastModifiedBy>phsmith</cp:lastModifiedBy>
  <cp:revision>79</cp:revision>
  <dcterms:created xsi:type="dcterms:W3CDTF">2011-01-06T18:43:05Z</dcterms:created>
  <dcterms:modified xsi:type="dcterms:W3CDTF">2016-02-09T17:40:08Z</dcterms:modified>
</cp:coreProperties>
</file>