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67" r:id="rId6"/>
    <p:sldId id="261" r:id="rId7"/>
    <p:sldId id="260" r:id="rId8"/>
    <p:sldId id="259" r:id="rId9"/>
    <p:sldId id="268" r:id="rId10"/>
    <p:sldId id="269" r:id="rId11"/>
    <p:sldId id="266" r:id="rId12"/>
    <p:sldId id="265" r:id="rId13"/>
    <p:sldId id="258" r:id="rId14"/>
    <p:sldId id="264" r:id="rId15"/>
    <p:sldId id="263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>
      <p:cViewPr varScale="1">
        <p:scale>
          <a:sx n="50" d="100"/>
          <a:sy n="50" d="100"/>
        </p:scale>
        <p:origin x="9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DD30-FF59-451E-97B1-8217D4365AB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12A3-A477-4794-BD66-5730B929E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057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REFLEXIONES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SOBRE METODOLOGÍA  APLICADA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MEXICAN DEMOCRACY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 COMPARATIVE PERSPECTIVE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ARNLSPW5\income trend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612" y="1400175"/>
            <a:ext cx="5438775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6G9NARO7\income inequa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5105399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ARNLSPW5\human developm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143000"/>
            <a:ext cx="52578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3B5XDKO1\corrup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90500"/>
            <a:ext cx="53721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3B5XDKO1\failed stat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143000"/>
            <a:ext cx="54102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1LSETQ1K\attitudes democrac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1219200"/>
            <a:ext cx="5105400" cy="4343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6G9NARO7\confidence political institu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58674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PRESENTATION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logic of comparison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transition to electoral democracy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Institutional dimensions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Governance and policy performance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opinion and popular perceptions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Implications and conclusions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LÓGICA DE LA COMPARACIÓN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Propósitos</a:t>
            </a:r>
            <a:endParaRPr lang="en-US" b="1" dirty="0" smtClean="0"/>
          </a:p>
          <a:p>
            <a:pPr lvl="1"/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dirty="0" err="1" smtClean="0"/>
              <a:t>contextos</a:t>
            </a:r>
            <a:endParaRPr lang="en-US" dirty="0" smtClean="0"/>
          </a:p>
          <a:p>
            <a:pPr lvl="1"/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/>
              <a:t>ú</a:t>
            </a:r>
            <a:r>
              <a:rPr lang="en-US" dirty="0" err="1" smtClean="0"/>
              <a:t>nicas</a:t>
            </a:r>
            <a:endParaRPr lang="en-US" dirty="0" smtClean="0"/>
          </a:p>
          <a:p>
            <a:pPr lvl="1"/>
            <a:r>
              <a:rPr lang="en-US" dirty="0" err="1" smtClean="0"/>
              <a:t>Análisis</a:t>
            </a:r>
            <a:r>
              <a:rPr lang="en-US" dirty="0" smtClean="0"/>
              <a:t> de </a:t>
            </a:r>
            <a:r>
              <a:rPr lang="en-US" dirty="0" err="1" smtClean="0"/>
              <a:t>correlaciones</a:t>
            </a:r>
            <a:endParaRPr lang="en-US" dirty="0"/>
          </a:p>
          <a:p>
            <a:endParaRPr lang="en-US" dirty="0" smtClean="0"/>
          </a:p>
          <a:p>
            <a:r>
              <a:rPr lang="en-US" b="1" dirty="0" err="1" smtClean="0"/>
              <a:t>Decisiones</a:t>
            </a:r>
            <a:endParaRPr lang="en-US" b="1" dirty="0" smtClean="0"/>
          </a:p>
          <a:p>
            <a:pPr lvl="1"/>
            <a:r>
              <a:rPr lang="en-US" dirty="0" err="1" smtClean="0"/>
              <a:t>Selección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endParaRPr lang="en-US" dirty="0" smtClean="0"/>
          </a:p>
          <a:p>
            <a:pPr lvl="1"/>
            <a:r>
              <a:rPr lang="en-US" dirty="0" err="1" smtClean="0"/>
              <a:t>Selección</a:t>
            </a:r>
            <a:r>
              <a:rPr lang="en-US" dirty="0" smtClean="0"/>
              <a:t> de variables</a:t>
            </a:r>
          </a:p>
          <a:p>
            <a:pPr lvl="1"/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medición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9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EJEMPLO (MÁS O MENOS)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dirty="0" smtClean="0"/>
              <a:t>			</a:t>
            </a:r>
            <a:r>
              <a:rPr lang="en-US" sz="2800" dirty="0" err="1" smtClean="0"/>
              <a:t>Manzana</a:t>
            </a:r>
            <a:r>
              <a:rPr lang="en-US" sz="2800" smtClean="0"/>
              <a:t>		Naranja</a:t>
            </a:r>
            <a:endParaRPr lang="en-US" sz="2800" dirty="0" smtClean="0"/>
          </a:p>
          <a:p>
            <a:r>
              <a:rPr lang="en-US" dirty="0" smtClean="0"/>
              <a:t>Forma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err="1" smtClean="0"/>
              <a:t>Textura</a:t>
            </a:r>
            <a:endParaRPr lang="en-US" dirty="0" smtClean="0"/>
          </a:p>
          <a:p>
            <a:r>
              <a:rPr lang="en-US" dirty="0" err="1" smtClean="0"/>
              <a:t>Sabor</a:t>
            </a:r>
            <a:endParaRPr lang="en-US" dirty="0" smtClean="0"/>
          </a:p>
          <a:p>
            <a:r>
              <a:rPr lang="en-US" dirty="0" smtClean="0"/>
              <a:t>Origen</a:t>
            </a:r>
          </a:p>
          <a:p>
            <a:endParaRPr lang="en-US" dirty="0"/>
          </a:p>
          <a:p>
            <a:r>
              <a:rPr lang="en-US" dirty="0" smtClean="0"/>
              <a:t>¿Causa y </a:t>
            </a:r>
            <a:r>
              <a:rPr lang="en-US" dirty="0" err="1" smtClean="0"/>
              <a:t>efecto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1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6G9NARO7\Mexico compari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5487" y="1266825"/>
            <a:ext cx="5153025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ARNLSPW5\changing sha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766762"/>
            <a:ext cx="8001000" cy="532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3B5XDKO1\levels of democrac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" y="723900"/>
            <a:ext cx="8086725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1LSETQ1K\number of political part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" y="714375"/>
            <a:ext cx="8315325" cy="542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hsmith\AppData\Local\Microsoft\Windows\Temporary Internet Files\Content.IE5\3B5XDKO1\women in legisla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87" y="1524000"/>
            <a:ext cx="53816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61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REFLEXIONES SOBRE METODOLOGÍA  APLICADA: MEXICAN DEMOCRACY IN COMPARATIVE PERSPECTIVE</vt:lpstr>
      <vt:lpstr>PRESENTATION</vt:lpstr>
      <vt:lpstr>LA LÓGICA DE LA COMPARACIÓN</vt:lpstr>
      <vt:lpstr>EJEMPLO (MÁS O MENOS)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 DEMOCRACY IN COMPARATIVE PERSPECTIVE</dc:title>
  <dc:creator>phsmith</dc:creator>
  <cp:lastModifiedBy>phsmith</cp:lastModifiedBy>
  <cp:revision>27</cp:revision>
  <dcterms:created xsi:type="dcterms:W3CDTF">2013-10-03T15:22:38Z</dcterms:created>
  <dcterms:modified xsi:type="dcterms:W3CDTF">2015-12-22T20:10:14Z</dcterms:modified>
</cp:coreProperties>
</file>